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9"/>
  </p:notesMasterIdLst>
  <p:handoutMasterIdLst>
    <p:handoutMasterId r:id="rId40"/>
  </p:handoutMasterIdLst>
  <p:sldIdLst>
    <p:sldId id="262" r:id="rId5"/>
    <p:sldId id="284" r:id="rId6"/>
    <p:sldId id="256" r:id="rId7"/>
    <p:sldId id="434" r:id="rId8"/>
    <p:sldId id="433" r:id="rId9"/>
    <p:sldId id="436" r:id="rId10"/>
    <p:sldId id="437" r:id="rId11"/>
    <p:sldId id="435" r:id="rId12"/>
    <p:sldId id="438" r:id="rId13"/>
    <p:sldId id="442" r:id="rId14"/>
    <p:sldId id="443" r:id="rId15"/>
    <p:sldId id="444" r:id="rId16"/>
    <p:sldId id="445" r:id="rId17"/>
    <p:sldId id="446" r:id="rId18"/>
    <p:sldId id="463" r:id="rId19"/>
    <p:sldId id="448" r:id="rId20"/>
    <p:sldId id="447" r:id="rId21"/>
    <p:sldId id="464" r:id="rId22"/>
    <p:sldId id="449" r:id="rId23"/>
    <p:sldId id="451" r:id="rId24"/>
    <p:sldId id="452" r:id="rId25"/>
    <p:sldId id="453" r:id="rId26"/>
    <p:sldId id="450" r:id="rId27"/>
    <p:sldId id="465" r:id="rId28"/>
    <p:sldId id="466" r:id="rId29"/>
    <p:sldId id="454" r:id="rId30"/>
    <p:sldId id="455" r:id="rId31"/>
    <p:sldId id="456" r:id="rId32"/>
    <p:sldId id="459" r:id="rId33"/>
    <p:sldId id="460" r:id="rId34"/>
    <p:sldId id="457" r:id="rId35"/>
    <p:sldId id="462" r:id="rId36"/>
    <p:sldId id="458" r:id="rId37"/>
    <p:sldId id="461"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285"/>
    <a:srgbClr val="0060A8"/>
    <a:srgbClr val="FF5A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6088E1-2100-4063-AE5F-B368C7ABB280}" v="259" dt="2025-05-21T16:28:36.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5" autoAdjust="0"/>
    <p:restoredTop sz="90196" autoAdjust="0"/>
  </p:normalViewPr>
  <p:slideViewPr>
    <p:cSldViewPr>
      <p:cViewPr varScale="1">
        <p:scale>
          <a:sx n="105" d="100"/>
          <a:sy n="105" d="100"/>
        </p:scale>
        <p:origin x="2602" y="77"/>
      </p:cViewPr>
      <p:guideLst>
        <p:guide orient="horz" pos="2160"/>
        <p:guide pos="3840"/>
      </p:guideLst>
    </p:cSldViewPr>
  </p:slideViewPr>
  <p:outlineViewPr>
    <p:cViewPr>
      <p:scale>
        <a:sx n="33" d="100"/>
        <a:sy n="33" d="100"/>
      </p:scale>
      <p:origin x="0" y="518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1381" y="-10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bin Liao" userId="6b6ff271-817d-496d-81f7-8e1cca54aa19" providerId="ADAL" clId="{286088E1-2100-4063-AE5F-B368C7ABB280}"/>
    <pc:docChg chg="undo custSel addSld delSld modSld sldOrd modMainMaster modNotesMaster">
      <pc:chgData name="Zhibin Liao" userId="6b6ff271-817d-496d-81f7-8e1cca54aa19" providerId="ADAL" clId="{286088E1-2100-4063-AE5F-B368C7ABB280}" dt="2025-05-21T16:29:40.441" v="3181" actId="21"/>
      <pc:docMkLst>
        <pc:docMk/>
      </pc:docMkLst>
      <pc:sldChg chg="modSp mod modNotes">
        <pc:chgData name="Zhibin Liao" userId="6b6ff271-817d-496d-81f7-8e1cca54aa19" providerId="ADAL" clId="{286088E1-2100-4063-AE5F-B368C7ABB280}" dt="2025-05-21T16:29:40.441" v="3181" actId="21"/>
        <pc:sldMkLst>
          <pc:docMk/>
          <pc:sldMk cId="0" sldId="256"/>
        </pc:sldMkLst>
        <pc:spChg chg="mod">
          <ac:chgData name="Zhibin Liao" userId="6b6ff271-817d-496d-81f7-8e1cca54aa19" providerId="ADAL" clId="{286088E1-2100-4063-AE5F-B368C7ABB280}" dt="2025-05-21T16:29:40.441" v="3181" actId="21"/>
          <ac:spMkLst>
            <pc:docMk/>
            <pc:sldMk cId="0" sldId="256"/>
            <ac:spMk id="6" creationId="{8F571083-F117-7ABE-79BF-649E9D72347E}"/>
          </ac:spMkLst>
        </pc:spChg>
      </pc:sldChg>
      <pc:sldChg chg="modSp del modNotes">
        <pc:chgData name="Zhibin Liao" userId="6b6ff271-817d-496d-81f7-8e1cca54aa19" providerId="ADAL" clId="{286088E1-2100-4063-AE5F-B368C7ABB280}" dt="2025-05-21T16:19:33.547" v="3057" actId="47"/>
        <pc:sldMkLst>
          <pc:docMk/>
          <pc:sldMk cId="0" sldId="259"/>
        </pc:sldMkLst>
        <pc:spChg chg="mod">
          <ac:chgData name="Zhibin Liao" userId="6b6ff271-817d-496d-81f7-8e1cca54aa19" providerId="ADAL" clId="{286088E1-2100-4063-AE5F-B368C7ABB280}" dt="2025-05-21T13:25:07.954" v="140"/>
          <ac:spMkLst>
            <pc:docMk/>
            <pc:sldMk cId="0" sldId="259"/>
            <ac:spMk id="2" creationId="{7F976839-C8A8-B406-3E5A-706CD93C488D}"/>
          </ac:spMkLst>
        </pc:spChg>
        <pc:spChg chg="mod">
          <ac:chgData name="Zhibin Liao" userId="6b6ff271-817d-496d-81f7-8e1cca54aa19" providerId="ADAL" clId="{286088E1-2100-4063-AE5F-B368C7ABB280}" dt="2025-05-21T13:25:07.954" v="140"/>
          <ac:spMkLst>
            <pc:docMk/>
            <pc:sldMk cId="0" sldId="259"/>
            <ac:spMk id="3" creationId="{00000000-0000-0000-0000-000000000000}"/>
          </ac:spMkLst>
        </pc:spChg>
        <pc:spChg chg="mod">
          <ac:chgData name="Zhibin Liao" userId="6b6ff271-817d-496d-81f7-8e1cca54aa19" providerId="ADAL" clId="{286088E1-2100-4063-AE5F-B368C7ABB280}" dt="2025-05-21T13:25:07.954" v="140"/>
          <ac:spMkLst>
            <pc:docMk/>
            <pc:sldMk cId="0" sldId="259"/>
            <ac:spMk id="5" creationId="{148335F6-71CB-99DD-8658-35221419298F}"/>
          </ac:spMkLst>
        </pc:spChg>
        <pc:spChg chg="mod">
          <ac:chgData name="Zhibin Liao" userId="6b6ff271-817d-496d-81f7-8e1cca54aa19" providerId="ADAL" clId="{286088E1-2100-4063-AE5F-B368C7ABB280}" dt="2025-05-21T13:25:07.954" v="140"/>
          <ac:spMkLst>
            <pc:docMk/>
            <pc:sldMk cId="0" sldId="259"/>
            <ac:spMk id="9" creationId="{AFC06AA0-0B11-F566-41BC-398EDA8F34AE}"/>
          </ac:spMkLst>
        </pc:spChg>
      </pc:sldChg>
      <pc:sldChg chg="modSp del modNotes">
        <pc:chgData name="Zhibin Liao" userId="6b6ff271-817d-496d-81f7-8e1cca54aa19" providerId="ADAL" clId="{286088E1-2100-4063-AE5F-B368C7ABB280}" dt="2025-05-21T16:19:34.062" v="3058" actId="47"/>
        <pc:sldMkLst>
          <pc:docMk/>
          <pc:sldMk cId="0" sldId="260"/>
        </pc:sldMkLst>
        <pc:spChg chg="mod">
          <ac:chgData name="Zhibin Liao" userId="6b6ff271-817d-496d-81f7-8e1cca54aa19" providerId="ADAL" clId="{286088E1-2100-4063-AE5F-B368C7ABB280}" dt="2025-05-21T13:25:07.954" v="140"/>
          <ac:spMkLst>
            <pc:docMk/>
            <pc:sldMk cId="0" sldId="260"/>
            <ac:spMk id="3" creationId="{00000000-0000-0000-0000-000000000000}"/>
          </ac:spMkLst>
        </pc:spChg>
        <pc:spChg chg="mod">
          <ac:chgData name="Zhibin Liao" userId="6b6ff271-817d-496d-81f7-8e1cca54aa19" providerId="ADAL" clId="{286088E1-2100-4063-AE5F-B368C7ABB280}" dt="2025-05-21T13:25:07.954" v="140"/>
          <ac:spMkLst>
            <pc:docMk/>
            <pc:sldMk cId="0" sldId="260"/>
            <ac:spMk id="5" creationId="{AD1E2E66-0F97-9B3C-B0AD-31E1BA9E72E5}"/>
          </ac:spMkLst>
        </pc:spChg>
        <pc:spChg chg="mod">
          <ac:chgData name="Zhibin Liao" userId="6b6ff271-817d-496d-81f7-8e1cca54aa19" providerId="ADAL" clId="{286088E1-2100-4063-AE5F-B368C7ABB280}" dt="2025-05-21T13:25:07.954" v="140"/>
          <ac:spMkLst>
            <pc:docMk/>
            <pc:sldMk cId="0" sldId="260"/>
            <ac:spMk id="6" creationId="{A2AA424F-ED2D-B26F-5E30-469375AAB1EB}"/>
          </ac:spMkLst>
        </pc:spChg>
        <pc:spChg chg="mod">
          <ac:chgData name="Zhibin Liao" userId="6b6ff271-817d-496d-81f7-8e1cca54aa19" providerId="ADAL" clId="{286088E1-2100-4063-AE5F-B368C7ABB280}" dt="2025-05-21T13:25:07.954" v="140"/>
          <ac:spMkLst>
            <pc:docMk/>
            <pc:sldMk cId="0" sldId="260"/>
            <ac:spMk id="8" creationId="{8BF020E0-FF9B-EFD4-B88C-CEBA78C817F2}"/>
          </ac:spMkLst>
        </pc:spChg>
        <pc:spChg chg="mod">
          <ac:chgData name="Zhibin Liao" userId="6b6ff271-817d-496d-81f7-8e1cca54aa19" providerId="ADAL" clId="{286088E1-2100-4063-AE5F-B368C7ABB280}" dt="2025-05-21T13:25:07.954" v="140"/>
          <ac:spMkLst>
            <pc:docMk/>
            <pc:sldMk cId="0" sldId="260"/>
            <ac:spMk id="11" creationId="{ED38B1C2-F371-963C-A6E6-A526E6987921}"/>
          </ac:spMkLst>
        </pc:spChg>
        <pc:spChg chg="mod">
          <ac:chgData name="Zhibin Liao" userId="6b6ff271-817d-496d-81f7-8e1cca54aa19" providerId="ADAL" clId="{286088E1-2100-4063-AE5F-B368C7ABB280}" dt="2025-05-21T13:25:07.954" v="140"/>
          <ac:spMkLst>
            <pc:docMk/>
            <pc:sldMk cId="0" sldId="260"/>
            <ac:spMk id="12" creationId="{C0ECC294-4658-E5C5-F6DF-C0F260C04CC9}"/>
          </ac:spMkLst>
        </pc:spChg>
      </pc:sldChg>
      <pc:sldChg chg="modSp mod modNotes">
        <pc:chgData name="Zhibin Liao" userId="6b6ff271-817d-496d-81f7-8e1cca54aa19" providerId="ADAL" clId="{286088E1-2100-4063-AE5F-B368C7ABB280}" dt="2025-05-21T16:29:18.505" v="3180" actId="20577"/>
        <pc:sldMkLst>
          <pc:docMk/>
          <pc:sldMk cId="681363809" sldId="262"/>
        </pc:sldMkLst>
        <pc:spChg chg="mod">
          <ac:chgData name="Zhibin Liao" userId="6b6ff271-817d-496d-81f7-8e1cca54aa19" providerId="ADAL" clId="{286088E1-2100-4063-AE5F-B368C7ABB280}" dt="2025-05-21T16:29:18.505" v="3180" actId="20577"/>
          <ac:spMkLst>
            <pc:docMk/>
            <pc:sldMk cId="681363809" sldId="262"/>
            <ac:spMk id="2" creationId="{00000000-0000-0000-0000-000000000000}"/>
          </ac:spMkLst>
        </pc:spChg>
        <pc:spChg chg="mod">
          <ac:chgData name="Zhibin Liao" userId="6b6ff271-817d-496d-81f7-8e1cca54aa19" providerId="ADAL" clId="{286088E1-2100-4063-AE5F-B368C7ABB280}" dt="2025-05-21T13:25:39.375" v="147" actId="1076"/>
          <ac:spMkLst>
            <pc:docMk/>
            <pc:sldMk cId="681363809" sldId="262"/>
            <ac:spMk id="3" creationId="{00000000-0000-0000-0000-000000000000}"/>
          </ac:spMkLst>
        </pc:spChg>
      </pc:sldChg>
      <pc:sldChg chg="modSp del modNotes">
        <pc:chgData name="Zhibin Liao" userId="6b6ff271-817d-496d-81f7-8e1cca54aa19" providerId="ADAL" clId="{286088E1-2100-4063-AE5F-B368C7ABB280}" dt="2025-05-21T16:19:24.834" v="3036" actId="47"/>
        <pc:sldMkLst>
          <pc:docMk/>
          <pc:sldMk cId="0" sldId="263"/>
        </pc:sldMkLst>
        <pc:spChg chg="mod">
          <ac:chgData name="Zhibin Liao" userId="6b6ff271-817d-496d-81f7-8e1cca54aa19" providerId="ADAL" clId="{286088E1-2100-4063-AE5F-B368C7ABB280}" dt="2025-05-21T13:25:07.954" v="140"/>
          <ac:spMkLst>
            <pc:docMk/>
            <pc:sldMk cId="0" sldId="263"/>
            <ac:spMk id="2" creationId="{00000000-0000-0000-0000-000000000000}"/>
          </ac:spMkLst>
        </pc:spChg>
        <pc:spChg chg="mod">
          <ac:chgData name="Zhibin Liao" userId="6b6ff271-817d-496d-81f7-8e1cca54aa19" providerId="ADAL" clId="{286088E1-2100-4063-AE5F-B368C7ABB280}" dt="2025-05-21T13:25:07.954" v="140"/>
          <ac:spMkLst>
            <pc:docMk/>
            <pc:sldMk cId="0" sldId="263"/>
            <ac:spMk id="4" creationId="{00000000-0000-0000-0000-000000000000}"/>
          </ac:spMkLst>
        </pc:spChg>
        <pc:picChg chg="mod">
          <ac:chgData name="Zhibin Liao" userId="6b6ff271-817d-496d-81f7-8e1cca54aa19" providerId="ADAL" clId="{286088E1-2100-4063-AE5F-B368C7ABB280}" dt="2025-05-21T13:25:07.954" v="140"/>
          <ac:picMkLst>
            <pc:docMk/>
            <pc:sldMk cId="0" sldId="263"/>
            <ac:picMk id="3" creationId="{00000000-0000-0000-0000-000000000000}"/>
          </ac:picMkLst>
        </pc:picChg>
      </pc:sldChg>
      <pc:sldChg chg="modSp del">
        <pc:chgData name="Zhibin Liao" userId="6b6ff271-817d-496d-81f7-8e1cca54aa19" providerId="ADAL" clId="{286088E1-2100-4063-AE5F-B368C7ABB280}" dt="2025-05-21T16:19:26.103" v="3037" actId="47"/>
        <pc:sldMkLst>
          <pc:docMk/>
          <pc:sldMk cId="0" sldId="264"/>
        </pc:sldMkLst>
        <pc:spChg chg="mod">
          <ac:chgData name="Zhibin Liao" userId="6b6ff271-817d-496d-81f7-8e1cca54aa19" providerId="ADAL" clId="{286088E1-2100-4063-AE5F-B368C7ABB280}" dt="2025-05-21T13:25:07.954" v="140"/>
          <ac:spMkLst>
            <pc:docMk/>
            <pc:sldMk cId="0" sldId="264"/>
            <ac:spMk id="4" creationId="{00000000-0000-0000-0000-000000000000}"/>
          </ac:spMkLst>
        </pc:spChg>
        <pc:spChg chg="mod">
          <ac:chgData name="Zhibin Liao" userId="6b6ff271-817d-496d-81f7-8e1cca54aa19" providerId="ADAL" clId="{286088E1-2100-4063-AE5F-B368C7ABB280}" dt="2025-05-21T13:25:07.954" v="140"/>
          <ac:spMkLst>
            <pc:docMk/>
            <pc:sldMk cId="0" sldId="264"/>
            <ac:spMk id="9" creationId="{00000000-0000-0000-0000-000000000000}"/>
          </ac:spMkLst>
        </pc:spChg>
        <pc:spChg chg="mod">
          <ac:chgData name="Zhibin Liao" userId="6b6ff271-817d-496d-81f7-8e1cca54aa19" providerId="ADAL" clId="{286088E1-2100-4063-AE5F-B368C7ABB280}" dt="2025-05-21T13:25:07.954" v="140"/>
          <ac:spMkLst>
            <pc:docMk/>
            <pc:sldMk cId="0" sldId="264"/>
            <ac:spMk id="13" creationId="{96BF4617-0536-1E35-D1EC-FA5CE84C163E}"/>
          </ac:spMkLst>
        </pc:spChg>
        <pc:picChg chg="mod">
          <ac:chgData name="Zhibin Liao" userId="6b6ff271-817d-496d-81f7-8e1cca54aa19" providerId="ADAL" clId="{286088E1-2100-4063-AE5F-B368C7ABB280}" dt="2025-05-21T13:25:07.954" v="140"/>
          <ac:picMkLst>
            <pc:docMk/>
            <pc:sldMk cId="0" sldId="264"/>
            <ac:picMk id="3" creationId="{00000000-0000-0000-0000-000000000000}"/>
          </ac:picMkLst>
        </pc:picChg>
      </pc:sldChg>
      <pc:sldChg chg="modSp del">
        <pc:chgData name="Zhibin Liao" userId="6b6ff271-817d-496d-81f7-8e1cca54aa19" providerId="ADAL" clId="{286088E1-2100-4063-AE5F-B368C7ABB280}" dt="2025-05-21T16:19:35.539" v="3061" actId="47"/>
        <pc:sldMkLst>
          <pc:docMk/>
          <pc:sldMk cId="0" sldId="267"/>
        </pc:sldMkLst>
        <pc:spChg chg="mod">
          <ac:chgData name="Zhibin Liao" userId="6b6ff271-817d-496d-81f7-8e1cca54aa19" providerId="ADAL" clId="{286088E1-2100-4063-AE5F-B368C7ABB280}" dt="2025-05-21T13:25:07.954" v="140"/>
          <ac:spMkLst>
            <pc:docMk/>
            <pc:sldMk cId="0" sldId="267"/>
            <ac:spMk id="2" creationId="{00000000-0000-0000-0000-000000000000}"/>
          </ac:spMkLst>
        </pc:spChg>
      </pc:sldChg>
      <pc:sldChg chg="modSp del">
        <pc:chgData name="Zhibin Liao" userId="6b6ff271-817d-496d-81f7-8e1cca54aa19" providerId="ADAL" clId="{286088E1-2100-4063-AE5F-B368C7ABB280}" dt="2025-05-21T16:19:37.432" v="3065" actId="47"/>
        <pc:sldMkLst>
          <pc:docMk/>
          <pc:sldMk cId="0" sldId="274"/>
        </pc:sldMkLst>
        <pc:spChg chg="mod">
          <ac:chgData name="Zhibin Liao" userId="6b6ff271-817d-496d-81f7-8e1cca54aa19" providerId="ADAL" clId="{286088E1-2100-4063-AE5F-B368C7ABB280}" dt="2025-05-21T13:25:07.954" v="140"/>
          <ac:spMkLst>
            <pc:docMk/>
            <pc:sldMk cId="0" sldId="274"/>
            <ac:spMk id="2" creationId="{00000000-0000-0000-0000-000000000000}"/>
          </ac:spMkLst>
        </pc:spChg>
        <pc:spChg chg="mod">
          <ac:chgData name="Zhibin Liao" userId="6b6ff271-817d-496d-81f7-8e1cca54aa19" providerId="ADAL" clId="{286088E1-2100-4063-AE5F-B368C7ABB280}" dt="2025-05-21T13:25:07.954" v="140"/>
          <ac:spMkLst>
            <pc:docMk/>
            <pc:sldMk cId="0" sldId="274"/>
            <ac:spMk id="3" creationId="{00000000-0000-0000-0000-000000000000}"/>
          </ac:spMkLst>
        </pc:spChg>
      </pc:sldChg>
      <pc:sldChg chg="modSp del">
        <pc:chgData name="Zhibin Liao" userId="6b6ff271-817d-496d-81f7-8e1cca54aa19" providerId="ADAL" clId="{286088E1-2100-4063-AE5F-B368C7ABB280}" dt="2025-05-21T16:19:37.925" v="3066" actId="47"/>
        <pc:sldMkLst>
          <pc:docMk/>
          <pc:sldMk cId="0" sldId="275"/>
        </pc:sldMkLst>
        <pc:spChg chg="mod">
          <ac:chgData name="Zhibin Liao" userId="6b6ff271-817d-496d-81f7-8e1cca54aa19" providerId="ADAL" clId="{286088E1-2100-4063-AE5F-B368C7ABB280}" dt="2025-05-21T13:25:07.954" v="140"/>
          <ac:spMkLst>
            <pc:docMk/>
            <pc:sldMk cId="0" sldId="275"/>
            <ac:spMk id="2" creationId="{00000000-0000-0000-0000-000000000000}"/>
          </ac:spMkLst>
        </pc:spChg>
        <pc:spChg chg="mod">
          <ac:chgData name="Zhibin Liao" userId="6b6ff271-817d-496d-81f7-8e1cca54aa19" providerId="ADAL" clId="{286088E1-2100-4063-AE5F-B368C7ABB280}" dt="2025-05-21T13:25:07.954" v="140"/>
          <ac:spMkLst>
            <pc:docMk/>
            <pc:sldMk cId="0" sldId="275"/>
            <ac:spMk id="3" creationId="{00000000-0000-0000-0000-000000000000}"/>
          </ac:spMkLst>
        </pc:spChg>
      </pc:sldChg>
      <pc:sldChg chg="modSp del">
        <pc:chgData name="Zhibin Liao" userId="6b6ff271-817d-496d-81f7-8e1cca54aa19" providerId="ADAL" clId="{286088E1-2100-4063-AE5F-B368C7ABB280}" dt="2025-05-21T16:19:38.433" v="3067" actId="47"/>
        <pc:sldMkLst>
          <pc:docMk/>
          <pc:sldMk cId="0" sldId="276"/>
        </pc:sldMkLst>
        <pc:spChg chg="mod">
          <ac:chgData name="Zhibin Liao" userId="6b6ff271-817d-496d-81f7-8e1cca54aa19" providerId="ADAL" clId="{286088E1-2100-4063-AE5F-B368C7ABB280}" dt="2025-05-21T13:25:07.954" v="140"/>
          <ac:spMkLst>
            <pc:docMk/>
            <pc:sldMk cId="0" sldId="276"/>
            <ac:spMk id="2" creationId="{00000000-0000-0000-0000-000000000000}"/>
          </ac:spMkLst>
        </pc:spChg>
        <pc:spChg chg="mod">
          <ac:chgData name="Zhibin Liao" userId="6b6ff271-817d-496d-81f7-8e1cca54aa19" providerId="ADAL" clId="{286088E1-2100-4063-AE5F-B368C7ABB280}" dt="2025-05-21T13:25:07.954" v="140"/>
          <ac:spMkLst>
            <pc:docMk/>
            <pc:sldMk cId="0" sldId="276"/>
            <ac:spMk id="3" creationId="{00000000-0000-0000-0000-000000000000}"/>
          </ac:spMkLst>
        </pc:spChg>
      </pc:sldChg>
      <pc:sldChg chg="modSp del">
        <pc:chgData name="Zhibin Liao" userId="6b6ff271-817d-496d-81f7-8e1cca54aa19" providerId="ADAL" clId="{286088E1-2100-4063-AE5F-B368C7ABB280}" dt="2025-05-21T16:19:38.993" v="3068" actId="47"/>
        <pc:sldMkLst>
          <pc:docMk/>
          <pc:sldMk cId="0" sldId="277"/>
        </pc:sldMkLst>
        <pc:spChg chg="mod">
          <ac:chgData name="Zhibin Liao" userId="6b6ff271-817d-496d-81f7-8e1cca54aa19" providerId="ADAL" clId="{286088E1-2100-4063-AE5F-B368C7ABB280}" dt="2025-05-21T13:25:07.954" v="140"/>
          <ac:spMkLst>
            <pc:docMk/>
            <pc:sldMk cId="0" sldId="277"/>
            <ac:spMk id="2" creationId="{00000000-0000-0000-0000-000000000000}"/>
          </ac:spMkLst>
        </pc:spChg>
        <pc:spChg chg="mod">
          <ac:chgData name="Zhibin Liao" userId="6b6ff271-817d-496d-81f7-8e1cca54aa19" providerId="ADAL" clId="{286088E1-2100-4063-AE5F-B368C7ABB280}" dt="2025-05-21T13:25:07.954" v="140"/>
          <ac:spMkLst>
            <pc:docMk/>
            <pc:sldMk cId="0" sldId="277"/>
            <ac:spMk id="3" creationId="{00000000-0000-0000-0000-000000000000}"/>
          </ac:spMkLst>
        </pc:spChg>
      </pc:sldChg>
      <pc:sldChg chg="modSp del modNotes">
        <pc:chgData name="Zhibin Liao" userId="6b6ff271-817d-496d-81f7-8e1cca54aa19" providerId="ADAL" clId="{286088E1-2100-4063-AE5F-B368C7ABB280}" dt="2025-05-21T16:19:39.563" v="3069" actId="47"/>
        <pc:sldMkLst>
          <pc:docMk/>
          <pc:sldMk cId="0" sldId="278"/>
        </pc:sldMkLst>
        <pc:spChg chg="mod">
          <ac:chgData name="Zhibin Liao" userId="6b6ff271-817d-496d-81f7-8e1cca54aa19" providerId="ADAL" clId="{286088E1-2100-4063-AE5F-B368C7ABB280}" dt="2025-05-21T13:25:07.954" v="140"/>
          <ac:spMkLst>
            <pc:docMk/>
            <pc:sldMk cId="0" sldId="278"/>
            <ac:spMk id="2" creationId="{00000000-0000-0000-0000-000000000000}"/>
          </ac:spMkLst>
        </pc:spChg>
        <pc:spChg chg="mod">
          <ac:chgData name="Zhibin Liao" userId="6b6ff271-817d-496d-81f7-8e1cca54aa19" providerId="ADAL" clId="{286088E1-2100-4063-AE5F-B368C7ABB280}" dt="2025-05-21T13:25:07.954" v="140"/>
          <ac:spMkLst>
            <pc:docMk/>
            <pc:sldMk cId="0" sldId="278"/>
            <ac:spMk id="9" creationId="{3A57025E-5ECF-49A8-A759-565829B15C9E}"/>
          </ac:spMkLst>
        </pc:spChg>
        <pc:spChg chg="mod">
          <ac:chgData name="Zhibin Liao" userId="6b6ff271-817d-496d-81f7-8e1cca54aa19" providerId="ADAL" clId="{286088E1-2100-4063-AE5F-B368C7ABB280}" dt="2025-05-21T13:25:07.954" v="140"/>
          <ac:spMkLst>
            <pc:docMk/>
            <pc:sldMk cId="0" sldId="278"/>
            <ac:spMk id="10" creationId="{6A9A54B7-64DD-4CA1-A4C3-0EA5FC319563}"/>
          </ac:spMkLst>
        </pc:spChg>
        <pc:spChg chg="mod">
          <ac:chgData name="Zhibin Liao" userId="6b6ff271-817d-496d-81f7-8e1cca54aa19" providerId="ADAL" clId="{286088E1-2100-4063-AE5F-B368C7ABB280}" dt="2025-05-21T13:25:07.954" v="140"/>
          <ac:spMkLst>
            <pc:docMk/>
            <pc:sldMk cId="0" sldId="278"/>
            <ac:spMk id="11" creationId="{1647AAD8-EDC4-4AA1-B9BF-835DC0500670}"/>
          </ac:spMkLst>
        </pc:spChg>
        <pc:picChg chg="mod">
          <ac:chgData name="Zhibin Liao" userId="6b6ff271-817d-496d-81f7-8e1cca54aa19" providerId="ADAL" clId="{286088E1-2100-4063-AE5F-B368C7ABB280}" dt="2025-05-21T13:25:07.954" v="140"/>
          <ac:picMkLst>
            <pc:docMk/>
            <pc:sldMk cId="0" sldId="278"/>
            <ac:picMk id="8" creationId="{BF9D50D2-677D-48F6-99B7-4AFFD79800F2}"/>
          </ac:picMkLst>
        </pc:picChg>
      </pc:sldChg>
      <pc:sldChg chg="modSp del modNotes">
        <pc:chgData name="Zhibin Liao" userId="6b6ff271-817d-496d-81f7-8e1cca54aa19" providerId="ADAL" clId="{286088E1-2100-4063-AE5F-B368C7ABB280}" dt="2025-05-21T16:19:43.291" v="3075" actId="47"/>
        <pc:sldMkLst>
          <pc:docMk/>
          <pc:sldMk cId="0" sldId="279"/>
        </pc:sldMkLst>
        <pc:spChg chg="mod">
          <ac:chgData name="Zhibin Liao" userId="6b6ff271-817d-496d-81f7-8e1cca54aa19" providerId="ADAL" clId="{286088E1-2100-4063-AE5F-B368C7ABB280}" dt="2025-05-21T13:25:07.954" v="140"/>
          <ac:spMkLst>
            <pc:docMk/>
            <pc:sldMk cId="0" sldId="279"/>
            <ac:spMk id="2" creationId="{00000000-0000-0000-0000-000000000000}"/>
          </ac:spMkLst>
        </pc:spChg>
        <pc:spChg chg="mod">
          <ac:chgData name="Zhibin Liao" userId="6b6ff271-817d-496d-81f7-8e1cca54aa19" providerId="ADAL" clId="{286088E1-2100-4063-AE5F-B368C7ABB280}" dt="2025-05-21T13:25:07.954" v="140"/>
          <ac:spMkLst>
            <pc:docMk/>
            <pc:sldMk cId="0" sldId="279"/>
            <ac:spMk id="3" creationId="{00000000-0000-0000-0000-000000000000}"/>
          </ac:spMkLst>
        </pc:spChg>
        <pc:spChg chg="mod">
          <ac:chgData name="Zhibin Liao" userId="6b6ff271-817d-496d-81f7-8e1cca54aa19" providerId="ADAL" clId="{286088E1-2100-4063-AE5F-B368C7ABB280}" dt="2025-05-21T13:25:07.954" v="140"/>
          <ac:spMkLst>
            <pc:docMk/>
            <pc:sldMk cId="0" sldId="279"/>
            <ac:spMk id="4" creationId="{00000000-0000-0000-0000-000000000000}"/>
          </ac:spMkLst>
        </pc:spChg>
        <pc:spChg chg="mod">
          <ac:chgData name="Zhibin Liao" userId="6b6ff271-817d-496d-81f7-8e1cca54aa19" providerId="ADAL" clId="{286088E1-2100-4063-AE5F-B368C7ABB280}" dt="2025-05-21T13:25:07.954" v="140"/>
          <ac:spMkLst>
            <pc:docMk/>
            <pc:sldMk cId="0" sldId="279"/>
            <ac:spMk id="5" creationId="{00000000-0000-0000-0000-000000000000}"/>
          </ac:spMkLst>
        </pc:spChg>
      </pc:sldChg>
      <pc:sldChg chg="modSp del">
        <pc:chgData name="Zhibin Liao" userId="6b6ff271-817d-496d-81f7-8e1cca54aa19" providerId="ADAL" clId="{286088E1-2100-4063-AE5F-B368C7ABB280}" dt="2025-05-21T16:19:43.813" v="3076" actId="47"/>
        <pc:sldMkLst>
          <pc:docMk/>
          <pc:sldMk cId="0" sldId="281"/>
        </pc:sldMkLst>
        <pc:spChg chg="mod">
          <ac:chgData name="Zhibin Liao" userId="6b6ff271-817d-496d-81f7-8e1cca54aa19" providerId="ADAL" clId="{286088E1-2100-4063-AE5F-B368C7ABB280}" dt="2025-05-21T13:25:07.954" v="140"/>
          <ac:spMkLst>
            <pc:docMk/>
            <pc:sldMk cId="0" sldId="281"/>
            <ac:spMk id="2" creationId="{00000000-0000-0000-0000-000000000000}"/>
          </ac:spMkLst>
        </pc:spChg>
        <pc:spChg chg="mod">
          <ac:chgData name="Zhibin Liao" userId="6b6ff271-817d-496d-81f7-8e1cca54aa19" providerId="ADAL" clId="{286088E1-2100-4063-AE5F-B368C7ABB280}" dt="2025-05-21T13:25:07.954" v="140"/>
          <ac:spMkLst>
            <pc:docMk/>
            <pc:sldMk cId="0" sldId="281"/>
            <ac:spMk id="3" creationId="{00000000-0000-0000-0000-000000000000}"/>
          </ac:spMkLst>
        </pc:spChg>
        <pc:spChg chg="mod">
          <ac:chgData name="Zhibin Liao" userId="6b6ff271-817d-496d-81f7-8e1cca54aa19" providerId="ADAL" clId="{286088E1-2100-4063-AE5F-B368C7ABB280}" dt="2025-05-21T13:25:07.954" v="140"/>
          <ac:spMkLst>
            <pc:docMk/>
            <pc:sldMk cId="0" sldId="281"/>
            <ac:spMk id="4" creationId="{00000000-0000-0000-0000-000000000000}"/>
          </ac:spMkLst>
        </pc:spChg>
        <pc:spChg chg="mod">
          <ac:chgData name="Zhibin Liao" userId="6b6ff271-817d-496d-81f7-8e1cca54aa19" providerId="ADAL" clId="{286088E1-2100-4063-AE5F-B368C7ABB280}" dt="2025-05-21T13:25:07.954" v="140"/>
          <ac:spMkLst>
            <pc:docMk/>
            <pc:sldMk cId="0" sldId="281"/>
            <ac:spMk id="5" creationId="{00000000-0000-0000-0000-000000000000}"/>
          </ac:spMkLst>
        </pc:spChg>
        <pc:spChg chg="mod">
          <ac:chgData name="Zhibin Liao" userId="6b6ff271-817d-496d-81f7-8e1cca54aa19" providerId="ADAL" clId="{286088E1-2100-4063-AE5F-B368C7ABB280}" dt="2025-05-21T13:25:07.954" v="140"/>
          <ac:spMkLst>
            <pc:docMk/>
            <pc:sldMk cId="0" sldId="281"/>
            <ac:spMk id="7" creationId="{00000000-0000-0000-0000-000000000000}"/>
          </ac:spMkLst>
        </pc:spChg>
        <pc:spChg chg="mod">
          <ac:chgData name="Zhibin Liao" userId="6b6ff271-817d-496d-81f7-8e1cca54aa19" providerId="ADAL" clId="{286088E1-2100-4063-AE5F-B368C7ABB280}" dt="2025-05-21T13:25:07.954" v="140"/>
          <ac:spMkLst>
            <pc:docMk/>
            <pc:sldMk cId="0" sldId="281"/>
            <ac:spMk id="8" creationId="{00000000-0000-0000-0000-000000000000}"/>
          </ac:spMkLst>
        </pc:spChg>
        <pc:spChg chg="mod">
          <ac:chgData name="Zhibin Liao" userId="6b6ff271-817d-496d-81f7-8e1cca54aa19" providerId="ADAL" clId="{286088E1-2100-4063-AE5F-B368C7ABB280}" dt="2025-05-21T13:25:07.954" v="140"/>
          <ac:spMkLst>
            <pc:docMk/>
            <pc:sldMk cId="0" sldId="281"/>
            <ac:spMk id="9" creationId="{00000000-0000-0000-0000-000000000000}"/>
          </ac:spMkLst>
        </pc:spChg>
        <pc:spChg chg="mod">
          <ac:chgData name="Zhibin Liao" userId="6b6ff271-817d-496d-81f7-8e1cca54aa19" providerId="ADAL" clId="{286088E1-2100-4063-AE5F-B368C7ABB280}" dt="2025-05-21T13:25:07.954" v="140"/>
          <ac:spMkLst>
            <pc:docMk/>
            <pc:sldMk cId="0" sldId="281"/>
            <ac:spMk id="10" creationId="{00000000-0000-0000-0000-000000000000}"/>
          </ac:spMkLst>
        </pc:spChg>
        <pc:grpChg chg="mod">
          <ac:chgData name="Zhibin Liao" userId="6b6ff271-817d-496d-81f7-8e1cca54aa19" providerId="ADAL" clId="{286088E1-2100-4063-AE5F-B368C7ABB280}" dt="2025-05-21T13:25:07.954" v="140"/>
          <ac:grpSpMkLst>
            <pc:docMk/>
            <pc:sldMk cId="0" sldId="281"/>
            <ac:grpSpMk id="6" creationId="{00000000-0000-0000-0000-000000000000}"/>
          </ac:grpSpMkLst>
        </pc:grpChg>
      </pc:sldChg>
      <pc:sldChg chg="modSp del modNotes">
        <pc:chgData name="Zhibin Liao" userId="6b6ff271-817d-496d-81f7-8e1cca54aa19" providerId="ADAL" clId="{286088E1-2100-4063-AE5F-B368C7ABB280}" dt="2025-05-21T16:19:46.073" v="3079" actId="47"/>
        <pc:sldMkLst>
          <pc:docMk/>
          <pc:sldMk cId="335485520" sldId="282"/>
        </pc:sldMkLst>
        <pc:spChg chg="mod">
          <ac:chgData name="Zhibin Liao" userId="6b6ff271-817d-496d-81f7-8e1cca54aa19" providerId="ADAL" clId="{286088E1-2100-4063-AE5F-B368C7ABB280}" dt="2025-05-21T13:25:07.954" v="140"/>
          <ac:spMkLst>
            <pc:docMk/>
            <pc:sldMk cId="335485520" sldId="282"/>
            <ac:spMk id="2" creationId="{00000000-0000-0000-0000-000000000000}"/>
          </ac:spMkLst>
        </pc:spChg>
        <pc:spChg chg="mod">
          <ac:chgData name="Zhibin Liao" userId="6b6ff271-817d-496d-81f7-8e1cca54aa19" providerId="ADAL" clId="{286088E1-2100-4063-AE5F-B368C7ABB280}" dt="2025-05-21T13:25:07.954" v="140"/>
          <ac:spMkLst>
            <pc:docMk/>
            <pc:sldMk cId="335485520" sldId="282"/>
            <ac:spMk id="3" creationId="{1198DFD5-B3CC-4753-9973-8C076D5DFE3D}"/>
          </ac:spMkLst>
        </pc:spChg>
      </pc:sldChg>
      <pc:sldChg chg="modSp mod">
        <pc:chgData name="Zhibin Liao" userId="6b6ff271-817d-496d-81f7-8e1cca54aa19" providerId="ADAL" clId="{286088E1-2100-4063-AE5F-B368C7ABB280}" dt="2025-05-21T13:25:32.026" v="146" actId="14100"/>
        <pc:sldMkLst>
          <pc:docMk/>
          <pc:sldMk cId="428454640" sldId="284"/>
        </pc:sldMkLst>
        <pc:spChg chg="mod">
          <ac:chgData name="Zhibin Liao" userId="6b6ff271-817d-496d-81f7-8e1cca54aa19" providerId="ADAL" clId="{286088E1-2100-4063-AE5F-B368C7ABB280}" dt="2025-05-21T13:25:07.954" v="140"/>
          <ac:spMkLst>
            <pc:docMk/>
            <pc:sldMk cId="428454640" sldId="284"/>
            <ac:spMk id="2" creationId="{9040F22D-E4E3-3D49-B3D6-01FD088E6B35}"/>
          </ac:spMkLst>
        </pc:spChg>
        <pc:spChg chg="mod">
          <ac:chgData name="Zhibin Liao" userId="6b6ff271-817d-496d-81f7-8e1cca54aa19" providerId="ADAL" clId="{286088E1-2100-4063-AE5F-B368C7ABB280}" dt="2025-05-21T13:25:07.954" v="140"/>
          <ac:spMkLst>
            <pc:docMk/>
            <pc:sldMk cId="428454640" sldId="284"/>
            <ac:spMk id="4" creationId="{492E4E4A-1832-B541-A641-596CA845E8BA}"/>
          </ac:spMkLst>
        </pc:spChg>
        <pc:picChg chg="mod">
          <ac:chgData name="Zhibin Liao" userId="6b6ff271-817d-496d-81f7-8e1cca54aa19" providerId="ADAL" clId="{286088E1-2100-4063-AE5F-B368C7ABB280}" dt="2025-05-21T13:25:32.026" v="146" actId="14100"/>
          <ac:picMkLst>
            <pc:docMk/>
            <pc:sldMk cId="428454640" sldId="284"/>
            <ac:picMk id="5" creationId="{B5E71719-F3A1-4547-81F8-A5D0D5EA7013}"/>
          </ac:picMkLst>
        </pc:picChg>
      </pc:sldChg>
      <pc:sldChg chg="modSp del modNotes">
        <pc:chgData name="Zhibin Liao" userId="6b6ff271-817d-496d-81f7-8e1cca54aa19" providerId="ADAL" clId="{286088E1-2100-4063-AE5F-B368C7ABB280}" dt="2025-05-21T16:19:34.411" v="3059" actId="47"/>
        <pc:sldMkLst>
          <pc:docMk/>
          <pc:sldMk cId="0" sldId="286"/>
        </pc:sldMkLst>
        <pc:spChg chg="mod">
          <ac:chgData name="Zhibin Liao" userId="6b6ff271-817d-496d-81f7-8e1cca54aa19" providerId="ADAL" clId="{286088E1-2100-4063-AE5F-B368C7ABB280}" dt="2025-05-21T13:25:07.954" v="140"/>
          <ac:spMkLst>
            <pc:docMk/>
            <pc:sldMk cId="0" sldId="286"/>
            <ac:spMk id="2" creationId="{4CD3B966-69E0-E4C1-C78E-7918A70BCFCF}"/>
          </ac:spMkLst>
        </pc:spChg>
        <pc:spChg chg="mod">
          <ac:chgData name="Zhibin Liao" userId="6b6ff271-817d-496d-81f7-8e1cca54aa19" providerId="ADAL" clId="{286088E1-2100-4063-AE5F-B368C7ABB280}" dt="2025-05-21T13:25:07.954" v="140"/>
          <ac:spMkLst>
            <pc:docMk/>
            <pc:sldMk cId="0" sldId="286"/>
            <ac:spMk id="3" creationId="{00000000-0000-0000-0000-000000000000}"/>
          </ac:spMkLst>
        </pc:spChg>
        <pc:spChg chg="mod">
          <ac:chgData name="Zhibin Liao" userId="6b6ff271-817d-496d-81f7-8e1cca54aa19" providerId="ADAL" clId="{286088E1-2100-4063-AE5F-B368C7ABB280}" dt="2025-05-21T13:25:07.954" v="140"/>
          <ac:spMkLst>
            <pc:docMk/>
            <pc:sldMk cId="0" sldId="286"/>
            <ac:spMk id="4" creationId="{26CC9AA2-64CC-225F-12EB-9A9A5C1A3563}"/>
          </ac:spMkLst>
        </pc:spChg>
        <pc:spChg chg="mod">
          <ac:chgData name="Zhibin Liao" userId="6b6ff271-817d-496d-81f7-8e1cca54aa19" providerId="ADAL" clId="{286088E1-2100-4063-AE5F-B368C7ABB280}" dt="2025-05-21T13:25:07.954" v="140"/>
          <ac:spMkLst>
            <pc:docMk/>
            <pc:sldMk cId="0" sldId="286"/>
            <ac:spMk id="7" creationId="{CB210C8F-9C8E-8580-7BC6-755A68E7AA98}"/>
          </ac:spMkLst>
        </pc:spChg>
      </pc:sldChg>
      <pc:sldChg chg="modSp del">
        <pc:chgData name="Zhibin Liao" userId="6b6ff271-817d-496d-81f7-8e1cca54aa19" providerId="ADAL" clId="{286088E1-2100-4063-AE5F-B368C7ABB280}" dt="2025-05-21T16:19:32.758" v="3055" actId="47"/>
        <pc:sldMkLst>
          <pc:docMk/>
          <pc:sldMk cId="0" sldId="287"/>
        </pc:sldMkLst>
        <pc:spChg chg="mod">
          <ac:chgData name="Zhibin Liao" userId="6b6ff271-817d-496d-81f7-8e1cca54aa19" providerId="ADAL" clId="{286088E1-2100-4063-AE5F-B368C7ABB280}" dt="2025-05-21T13:25:07.954" v="140"/>
          <ac:spMkLst>
            <pc:docMk/>
            <pc:sldMk cId="0" sldId="287"/>
            <ac:spMk id="2" creationId="{00000000-0000-0000-0000-000000000000}"/>
          </ac:spMkLst>
        </pc:spChg>
        <pc:spChg chg="mod">
          <ac:chgData name="Zhibin Liao" userId="6b6ff271-817d-496d-81f7-8e1cca54aa19" providerId="ADAL" clId="{286088E1-2100-4063-AE5F-B368C7ABB280}" dt="2025-05-21T13:25:07.954" v="140"/>
          <ac:spMkLst>
            <pc:docMk/>
            <pc:sldMk cId="0" sldId="287"/>
            <ac:spMk id="3" creationId="{00000000-0000-0000-0000-000000000000}"/>
          </ac:spMkLst>
        </pc:spChg>
        <pc:spChg chg="mod">
          <ac:chgData name="Zhibin Liao" userId="6b6ff271-817d-496d-81f7-8e1cca54aa19" providerId="ADAL" clId="{286088E1-2100-4063-AE5F-B368C7ABB280}" dt="2025-05-21T13:25:07.954" v="140"/>
          <ac:spMkLst>
            <pc:docMk/>
            <pc:sldMk cId="0" sldId="287"/>
            <ac:spMk id="5" creationId="{00000000-0000-0000-0000-000000000000}"/>
          </ac:spMkLst>
        </pc:spChg>
        <pc:picChg chg="mod">
          <ac:chgData name="Zhibin Liao" userId="6b6ff271-817d-496d-81f7-8e1cca54aa19" providerId="ADAL" clId="{286088E1-2100-4063-AE5F-B368C7ABB280}" dt="2025-05-21T13:25:07.954" v="140"/>
          <ac:picMkLst>
            <pc:docMk/>
            <pc:sldMk cId="0" sldId="287"/>
            <ac:picMk id="4" creationId="{00000000-0000-0000-0000-000000000000}"/>
          </ac:picMkLst>
        </pc:picChg>
      </pc:sldChg>
      <pc:sldChg chg="modSp del">
        <pc:chgData name="Zhibin Liao" userId="6b6ff271-817d-496d-81f7-8e1cca54aa19" providerId="ADAL" clId="{286088E1-2100-4063-AE5F-B368C7ABB280}" dt="2025-05-21T16:19:33.128" v="3056" actId="47"/>
        <pc:sldMkLst>
          <pc:docMk/>
          <pc:sldMk cId="0" sldId="288"/>
        </pc:sldMkLst>
        <pc:spChg chg="mod">
          <ac:chgData name="Zhibin Liao" userId="6b6ff271-817d-496d-81f7-8e1cca54aa19" providerId="ADAL" clId="{286088E1-2100-4063-AE5F-B368C7ABB280}" dt="2025-05-21T13:25:07.954" v="140"/>
          <ac:spMkLst>
            <pc:docMk/>
            <pc:sldMk cId="0" sldId="288"/>
            <ac:spMk id="2" creationId="{00000000-0000-0000-0000-000000000000}"/>
          </ac:spMkLst>
        </pc:spChg>
        <pc:spChg chg="mod">
          <ac:chgData name="Zhibin Liao" userId="6b6ff271-817d-496d-81f7-8e1cca54aa19" providerId="ADAL" clId="{286088E1-2100-4063-AE5F-B368C7ABB280}" dt="2025-05-21T13:25:07.954" v="140"/>
          <ac:spMkLst>
            <pc:docMk/>
            <pc:sldMk cId="0" sldId="288"/>
            <ac:spMk id="3" creationId="{00000000-0000-0000-0000-000000000000}"/>
          </ac:spMkLst>
        </pc:spChg>
        <pc:spChg chg="mod">
          <ac:chgData name="Zhibin Liao" userId="6b6ff271-817d-496d-81f7-8e1cca54aa19" providerId="ADAL" clId="{286088E1-2100-4063-AE5F-B368C7ABB280}" dt="2025-05-21T13:25:07.954" v="140"/>
          <ac:spMkLst>
            <pc:docMk/>
            <pc:sldMk cId="0" sldId="288"/>
            <ac:spMk id="5" creationId="{00000000-0000-0000-0000-000000000000}"/>
          </ac:spMkLst>
        </pc:spChg>
        <pc:picChg chg="mod">
          <ac:chgData name="Zhibin Liao" userId="6b6ff271-817d-496d-81f7-8e1cca54aa19" providerId="ADAL" clId="{286088E1-2100-4063-AE5F-B368C7ABB280}" dt="2025-05-21T13:25:07.954" v="140"/>
          <ac:picMkLst>
            <pc:docMk/>
            <pc:sldMk cId="0" sldId="288"/>
            <ac:picMk id="4" creationId="{00000000-0000-0000-0000-000000000000}"/>
          </ac:picMkLst>
        </pc:picChg>
      </pc:sldChg>
      <pc:sldChg chg="modSp del modNotes">
        <pc:chgData name="Zhibin Liao" userId="6b6ff271-817d-496d-81f7-8e1cca54aa19" providerId="ADAL" clId="{286088E1-2100-4063-AE5F-B368C7ABB280}" dt="2025-05-21T16:19:44.402" v="3077" actId="47"/>
        <pc:sldMkLst>
          <pc:docMk/>
          <pc:sldMk cId="2284797324" sldId="290"/>
        </pc:sldMkLst>
        <pc:spChg chg="mod">
          <ac:chgData name="Zhibin Liao" userId="6b6ff271-817d-496d-81f7-8e1cca54aa19" providerId="ADAL" clId="{286088E1-2100-4063-AE5F-B368C7ABB280}" dt="2025-05-21T13:25:07.954" v="140"/>
          <ac:spMkLst>
            <pc:docMk/>
            <pc:sldMk cId="2284797324" sldId="290"/>
            <ac:spMk id="2" creationId="{00000000-0000-0000-0000-000000000000}"/>
          </ac:spMkLst>
        </pc:spChg>
        <pc:picChg chg="mod">
          <ac:chgData name="Zhibin Liao" userId="6b6ff271-817d-496d-81f7-8e1cca54aa19" providerId="ADAL" clId="{286088E1-2100-4063-AE5F-B368C7ABB280}" dt="2025-05-21T13:25:07.954" v="140"/>
          <ac:picMkLst>
            <pc:docMk/>
            <pc:sldMk cId="2284797324" sldId="290"/>
            <ac:picMk id="13" creationId="{75EEFD44-F383-47A5-B68E-3FA88A8B6C31}"/>
          </ac:picMkLst>
        </pc:picChg>
      </pc:sldChg>
      <pc:sldChg chg="modSp del modNotes">
        <pc:chgData name="Zhibin Liao" userId="6b6ff271-817d-496d-81f7-8e1cca54aa19" providerId="ADAL" clId="{286088E1-2100-4063-AE5F-B368C7ABB280}" dt="2025-05-21T16:19:40.912" v="3071" actId="47"/>
        <pc:sldMkLst>
          <pc:docMk/>
          <pc:sldMk cId="3992247628" sldId="293"/>
        </pc:sldMkLst>
        <pc:spChg chg="mod">
          <ac:chgData name="Zhibin Liao" userId="6b6ff271-817d-496d-81f7-8e1cca54aa19" providerId="ADAL" clId="{286088E1-2100-4063-AE5F-B368C7ABB280}" dt="2025-05-21T13:25:07.954" v="140"/>
          <ac:spMkLst>
            <pc:docMk/>
            <pc:sldMk cId="3992247628" sldId="293"/>
            <ac:spMk id="2" creationId="{00000000-0000-0000-0000-000000000000}"/>
          </ac:spMkLst>
        </pc:spChg>
        <pc:spChg chg="mod">
          <ac:chgData name="Zhibin Liao" userId="6b6ff271-817d-496d-81f7-8e1cca54aa19" providerId="ADAL" clId="{286088E1-2100-4063-AE5F-B368C7ABB280}" dt="2025-05-21T13:25:07.954" v="140"/>
          <ac:spMkLst>
            <pc:docMk/>
            <pc:sldMk cId="3992247628" sldId="293"/>
            <ac:spMk id="5" creationId="{2CCB9CC3-7D3F-4355-8D4A-1A2F4FB8C7A0}"/>
          </ac:spMkLst>
        </pc:spChg>
        <pc:spChg chg="mod">
          <ac:chgData name="Zhibin Liao" userId="6b6ff271-817d-496d-81f7-8e1cca54aa19" providerId="ADAL" clId="{286088E1-2100-4063-AE5F-B368C7ABB280}" dt="2025-05-21T13:25:07.954" v="140"/>
          <ac:spMkLst>
            <pc:docMk/>
            <pc:sldMk cId="3992247628" sldId="293"/>
            <ac:spMk id="11" creationId="{53278260-0823-42AC-BDC3-A1DADA249CDA}"/>
          </ac:spMkLst>
        </pc:spChg>
        <pc:spChg chg="mod">
          <ac:chgData name="Zhibin Liao" userId="6b6ff271-817d-496d-81f7-8e1cca54aa19" providerId="ADAL" clId="{286088E1-2100-4063-AE5F-B368C7ABB280}" dt="2025-05-21T13:25:07.954" v="140"/>
          <ac:spMkLst>
            <pc:docMk/>
            <pc:sldMk cId="3992247628" sldId="293"/>
            <ac:spMk id="15" creationId="{D7AB09A1-E7A1-42DB-8A0B-1B73A2BF55B4}"/>
          </ac:spMkLst>
        </pc:spChg>
        <pc:spChg chg="mod">
          <ac:chgData name="Zhibin Liao" userId="6b6ff271-817d-496d-81f7-8e1cca54aa19" providerId="ADAL" clId="{286088E1-2100-4063-AE5F-B368C7ABB280}" dt="2025-05-21T13:25:07.954" v="140"/>
          <ac:spMkLst>
            <pc:docMk/>
            <pc:sldMk cId="3992247628" sldId="293"/>
            <ac:spMk id="16" creationId="{0A5B72CE-127B-4CFC-83C5-C4C9AB4409F9}"/>
          </ac:spMkLst>
        </pc:spChg>
        <pc:spChg chg="mod">
          <ac:chgData name="Zhibin Liao" userId="6b6ff271-817d-496d-81f7-8e1cca54aa19" providerId="ADAL" clId="{286088E1-2100-4063-AE5F-B368C7ABB280}" dt="2025-05-21T13:25:07.954" v="140"/>
          <ac:spMkLst>
            <pc:docMk/>
            <pc:sldMk cId="3992247628" sldId="293"/>
            <ac:spMk id="17" creationId="{E4EDC148-9EDE-4364-9C3F-3EB6F2F54B84}"/>
          </ac:spMkLst>
        </pc:spChg>
        <pc:picChg chg="mod">
          <ac:chgData name="Zhibin Liao" userId="6b6ff271-817d-496d-81f7-8e1cca54aa19" providerId="ADAL" clId="{286088E1-2100-4063-AE5F-B368C7ABB280}" dt="2025-05-21T13:25:07.954" v="140"/>
          <ac:picMkLst>
            <pc:docMk/>
            <pc:sldMk cId="3992247628" sldId="293"/>
            <ac:picMk id="6" creationId="{776215B2-9F68-47DC-ACD0-B51EE8C80183}"/>
          </ac:picMkLst>
        </pc:picChg>
        <pc:picChg chg="mod">
          <ac:chgData name="Zhibin Liao" userId="6b6ff271-817d-496d-81f7-8e1cca54aa19" providerId="ADAL" clId="{286088E1-2100-4063-AE5F-B368C7ABB280}" dt="2025-05-21T13:25:07.954" v="140"/>
          <ac:picMkLst>
            <pc:docMk/>
            <pc:sldMk cId="3992247628" sldId="293"/>
            <ac:picMk id="8" creationId="{65C25511-EE20-4C4C-969C-0B68AF70F309}"/>
          </ac:picMkLst>
        </pc:picChg>
        <pc:picChg chg="mod">
          <ac:chgData name="Zhibin Liao" userId="6b6ff271-817d-496d-81f7-8e1cca54aa19" providerId="ADAL" clId="{286088E1-2100-4063-AE5F-B368C7ABB280}" dt="2025-05-21T13:25:07.954" v="140"/>
          <ac:picMkLst>
            <pc:docMk/>
            <pc:sldMk cId="3992247628" sldId="293"/>
            <ac:picMk id="12" creationId="{E15B390D-4186-452F-AE69-5A03BA56FC63}"/>
          </ac:picMkLst>
        </pc:picChg>
        <pc:picChg chg="mod">
          <ac:chgData name="Zhibin Liao" userId="6b6ff271-817d-496d-81f7-8e1cca54aa19" providerId="ADAL" clId="{286088E1-2100-4063-AE5F-B368C7ABB280}" dt="2025-05-21T13:25:07.954" v="140"/>
          <ac:picMkLst>
            <pc:docMk/>
            <pc:sldMk cId="3992247628" sldId="293"/>
            <ac:picMk id="18" creationId="{9B82301E-62D2-43B1-91DE-5B890DB39430}"/>
          </ac:picMkLst>
        </pc:picChg>
      </pc:sldChg>
      <pc:sldChg chg="modSp del">
        <pc:chgData name="Zhibin Liao" userId="6b6ff271-817d-496d-81f7-8e1cca54aa19" providerId="ADAL" clId="{286088E1-2100-4063-AE5F-B368C7ABB280}" dt="2025-05-21T16:19:36.154" v="3062" actId="47"/>
        <pc:sldMkLst>
          <pc:docMk/>
          <pc:sldMk cId="0" sldId="304"/>
        </pc:sldMkLst>
        <pc:spChg chg="mod">
          <ac:chgData name="Zhibin Liao" userId="6b6ff271-817d-496d-81f7-8e1cca54aa19" providerId="ADAL" clId="{286088E1-2100-4063-AE5F-B368C7ABB280}" dt="2025-05-21T13:25:07.954" v="140"/>
          <ac:spMkLst>
            <pc:docMk/>
            <pc:sldMk cId="0" sldId="304"/>
            <ac:spMk id="2" creationId="{00000000-0000-0000-0000-000000000000}"/>
          </ac:spMkLst>
        </pc:spChg>
        <pc:spChg chg="mod">
          <ac:chgData name="Zhibin Liao" userId="6b6ff271-817d-496d-81f7-8e1cca54aa19" providerId="ADAL" clId="{286088E1-2100-4063-AE5F-B368C7ABB280}" dt="2025-05-21T13:25:07.954" v="140"/>
          <ac:spMkLst>
            <pc:docMk/>
            <pc:sldMk cId="0" sldId="304"/>
            <ac:spMk id="3" creationId="{00000000-0000-0000-0000-000000000000}"/>
          </ac:spMkLst>
        </pc:spChg>
      </pc:sldChg>
      <pc:sldChg chg="modSp del modNotes">
        <pc:chgData name="Zhibin Liao" userId="6b6ff271-817d-496d-81f7-8e1cca54aa19" providerId="ADAL" clId="{286088E1-2100-4063-AE5F-B368C7ABB280}" dt="2025-05-21T16:19:36.717" v="3063" actId="47"/>
        <pc:sldMkLst>
          <pc:docMk/>
          <pc:sldMk cId="1693742615" sldId="305"/>
        </pc:sldMkLst>
        <pc:spChg chg="mod">
          <ac:chgData name="Zhibin Liao" userId="6b6ff271-817d-496d-81f7-8e1cca54aa19" providerId="ADAL" clId="{286088E1-2100-4063-AE5F-B368C7ABB280}" dt="2025-05-21T13:25:07.954" v="140"/>
          <ac:spMkLst>
            <pc:docMk/>
            <pc:sldMk cId="1693742615" sldId="305"/>
            <ac:spMk id="2" creationId="{EEE4861D-2960-092C-AC17-6E1688AE0CC1}"/>
          </ac:spMkLst>
        </pc:spChg>
        <pc:spChg chg="mod">
          <ac:chgData name="Zhibin Liao" userId="6b6ff271-817d-496d-81f7-8e1cca54aa19" providerId="ADAL" clId="{286088E1-2100-4063-AE5F-B368C7ABB280}" dt="2025-05-21T13:25:07.954" v="140"/>
          <ac:spMkLst>
            <pc:docMk/>
            <pc:sldMk cId="1693742615" sldId="305"/>
            <ac:spMk id="3" creationId="{DCB43496-0954-7E7E-5B7E-A97F264137F5}"/>
          </ac:spMkLst>
        </pc:spChg>
        <pc:spChg chg="mod">
          <ac:chgData name="Zhibin Liao" userId="6b6ff271-817d-496d-81f7-8e1cca54aa19" providerId="ADAL" clId="{286088E1-2100-4063-AE5F-B368C7ABB280}" dt="2025-05-21T13:25:07.954" v="140"/>
          <ac:spMkLst>
            <pc:docMk/>
            <pc:sldMk cId="1693742615" sldId="305"/>
            <ac:spMk id="5" creationId="{706A9CC0-6F28-449E-A23D-A56AEED2062A}"/>
          </ac:spMkLst>
        </pc:spChg>
        <pc:spChg chg="mod">
          <ac:chgData name="Zhibin Liao" userId="6b6ff271-817d-496d-81f7-8e1cca54aa19" providerId="ADAL" clId="{286088E1-2100-4063-AE5F-B368C7ABB280}" dt="2025-05-21T13:25:07.954" v="140"/>
          <ac:spMkLst>
            <pc:docMk/>
            <pc:sldMk cId="1693742615" sldId="305"/>
            <ac:spMk id="11" creationId="{CF4CF883-E4D8-3D48-92E4-5319F982843A}"/>
          </ac:spMkLst>
        </pc:spChg>
        <pc:spChg chg="mod">
          <ac:chgData name="Zhibin Liao" userId="6b6ff271-817d-496d-81f7-8e1cca54aa19" providerId="ADAL" clId="{286088E1-2100-4063-AE5F-B368C7ABB280}" dt="2025-05-21T13:25:07.954" v="140"/>
          <ac:spMkLst>
            <pc:docMk/>
            <pc:sldMk cId="1693742615" sldId="305"/>
            <ac:spMk id="12" creationId="{BFC4A349-31B9-247D-8619-4B5E87789FB1}"/>
          </ac:spMkLst>
        </pc:spChg>
        <pc:spChg chg="mod">
          <ac:chgData name="Zhibin Liao" userId="6b6ff271-817d-496d-81f7-8e1cca54aa19" providerId="ADAL" clId="{286088E1-2100-4063-AE5F-B368C7ABB280}" dt="2025-05-21T13:25:07.954" v="140"/>
          <ac:spMkLst>
            <pc:docMk/>
            <pc:sldMk cId="1693742615" sldId="305"/>
            <ac:spMk id="13" creationId="{99CC04BD-5BF8-075B-B2E5-0A08314CF9AB}"/>
          </ac:spMkLst>
        </pc:spChg>
        <pc:spChg chg="mod">
          <ac:chgData name="Zhibin Liao" userId="6b6ff271-817d-496d-81f7-8e1cca54aa19" providerId="ADAL" clId="{286088E1-2100-4063-AE5F-B368C7ABB280}" dt="2025-05-21T13:25:07.954" v="140"/>
          <ac:spMkLst>
            <pc:docMk/>
            <pc:sldMk cId="1693742615" sldId="305"/>
            <ac:spMk id="14" creationId="{B7D16856-3486-2AE7-626A-438383D9FE8F}"/>
          </ac:spMkLst>
        </pc:spChg>
        <pc:picChg chg="mod">
          <ac:chgData name="Zhibin Liao" userId="6b6ff271-817d-496d-81f7-8e1cca54aa19" providerId="ADAL" clId="{286088E1-2100-4063-AE5F-B368C7ABB280}" dt="2025-05-21T13:25:07.954" v="140"/>
          <ac:picMkLst>
            <pc:docMk/>
            <pc:sldMk cId="1693742615" sldId="305"/>
            <ac:picMk id="18" creationId="{4C7555F7-CF85-4825-A2D1-E3DE484E7241}"/>
          </ac:picMkLst>
        </pc:picChg>
        <pc:picChg chg="mod">
          <ac:chgData name="Zhibin Liao" userId="6b6ff271-817d-496d-81f7-8e1cca54aa19" providerId="ADAL" clId="{286088E1-2100-4063-AE5F-B368C7ABB280}" dt="2025-05-21T13:25:07.954" v="140"/>
          <ac:picMkLst>
            <pc:docMk/>
            <pc:sldMk cId="1693742615" sldId="305"/>
            <ac:picMk id="21" creationId="{5C2BF31F-01E8-41D0-A2A6-40A46084D745}"/>
          </ac:picMkLst>
        </pc:picChg>
        <pc:picChg chg="mod">
          <ac:chgData name="Zhibin Liao" userId="6b6ff271-817d-496d-81f7-8e1cca54aa19" providerId="ADAL" clId="{286088E1-2100-4063-AE5F-B368C7ABB280}" dt="2025-05-21T13:25:07.954" v="140"/>
          <ac:picMkLst>
            <pc:docMk/>
            <pc:sldMk cId="1693742615" sldId="305"/>
            <ac:picMk id="23" creationId="{32C3E9B8-9AC0-4112-BBD7-2B8122066C72}"/>
          </ac:picMkLst>
        </pc:picChg>
      </pc:sldChg>
      <pc:sldChg chg="modSp del modNotes">
        <pc:chgData name="Zhibin Liao" userId="6b6ff271-817d-496d-81f7-8e1cca54aa19" providerId="ADAL" clId="{286088E1-2100-4063-AE5F-B368C7ABB280}" dt="2025-05-21T16:19:40.293" v="3070" actId="47"/>
        <pc:sldMkLst>
          <pc:docMk/>
          <pc:sldMk cId="701157659" sldId="306"/>
        </pc:sldMkLst>
        <pc:spChg chg="mod">
          <ac:chgData name="Zhibin Liao" userId="6b6ff271-817d-496d-81f7-8e1cca54aa19" providerId="ADAL" clId="{286088E1-2100-4063-AE5F-B368C7ABB280}" dt="2025-05-21T13:25:07.954" v="140"/>
          <ac:spMkLst>
            <pc:docMk/>
            <pc:sldMk cId="701157659" sldId="306"/>
            <ac:spMk id="4" creationId="{D70798CC-7FF1-4136-A319-A869B5BBF7F0}"/>
          </ac:spMkLst>
        </pc:spChg>
        <pc:spChg chg="mod">
          <ac:chgData name="Zhibin Liao" userId="6b6ff271-817d-496d-81f7-8e1cca54aa19" providerId="ADAL" clId="{286088E1-2100-4063-AE5F-B368C7ABB280}" dt="2025-05-21T13:25:07.954" v="140"/>
          <ac:spMkLst>
            <pc:docMk/>
            <pc:sldMk cId="701157659" sldId="306"/>
            <ac:spMk id="10" creationId="{3D6AACA3-1FEA-4CEE-B6E7-C9A87C3D0E8E}"/>
          </ac:spMkLst>
        </pc:spChg>
        <pc:grpChg chg="mod">
          <ac:chgData name="Zhibin Liao" userId="6b6ff271-817d-496d-81f7-8e1cca54aa19" providerId="ADAL" clId="{286088E1-2100-4063-AE5F-B368C7ABB280}" dt="2025-05-21T13:25:07.954" v="140"/>
          <ac:grpSpMkLst>
            <pc:docMk/>
            <pc:sldMk cId="701157659" sldId="306"/>
            <ac:grpSpMk id="8" creationId="{99FF19EE-C279-4573-BB40-EA358E980289}"/>
          </ac:grpSpMkLst>
        </pc:grpChg>
        <pc:picChg chg="mod">
          <ac:chgData name="Zhibin Liao" userId="6b6ff271-817d-496d-81f7-8e1cca54aa19" providerId="ADAL" clId="{286088E1-2100-4063-AE5F-B368C7ABB280}" dt="2025-05-21T13:25:07.954" v="140"/>
          <ac:picMkLst>
            <pc:docMk/>
            <pc:sldMk cId="701157659" sldId="306"/>
            <ac:picMk id="6" creationId="{084EB179-FC92-4AAB-B92E-218C52637845}"/>
          </ac:picMkLst>
        </pc:picChg>
        <pc:picChg chg="mod">
          <ac:chgData name="Zhibin Liao" userId="6b6ff271-817d-496d-81f7-8e1cca54aa19" providerId="ADAL" clId="{286088E1-2100-4063-AE5F-B368C7ABB280}" dt="2025-05-21T13:25:07.954" v="140"/>
          <ac:picMkLst>
            <pc:docMk/>
            <pc:sldMk cId="701157659" sldId="306"/>
            <ac:picMk id="9" creationId="{500E89AE-3706-40F9-A990-581406DFEC1A}"/>
          </ac:picMkLst>
        </pc:picChg>
        <pc:picChg chg="mod">
          <ac:chgData name="Zhibin Liao" userId="6b6ff271-817d-496d-81f7-8e1cca54aa19" providerId="ADAL" clId="{286088E1-2100-4063-AE5F-B368C7ABB280}" dt="2025-05-21T13:25:07.954" v="140"/>
          <ac:picMkLst>
            <pc:docMk/>
            <pc:sldMk cId="701157659" sldId="306"/>
            <ac:picMk id="15" creationId="{664DC609-FF02-472F-A3DF-7A354937F26F}"/>
          </ac:picMkLst>
        </pc:picChg>
        <pc:picChg chg="mod">
          <ac:chgData name="Zhibin Liao" userId="6b6ff271-817d-496d-81f7-8e1cca54aa19" providerId="ADAL" clId="{286088E1-2100-4063-AE5F-B368C7ABB280}" dt="2025-05-21T13:25:07.954" v="140"/>
          <ac:picMkLst>
            <pc:docMk/>
            <pc:sldMk cId="701157659" sldId="306"/>
            <ac:picMk id="17" creationId="{E3C78AF9-11B7-4C35-8D5C-ACA9E31F1B64}"/>
          </ac:picMkLst>
        </pc:picChg>
        <pc:picChg chg="mod">
          <ac:chgData name="Zhibin Liao" userId="6b6ff271-817d-496d-81f7-8e1cca54aa19" providerId="ADAL" clId="{286088E1-2100-4063-AE5F-B368C7ABB280}" dt="2025-05-21T13:25:07.954" v="140"/>
          <ac:picMkLst>
            <pc:docMk/>
            <pc:sldMk cId="701157659" sldId="306"/>
            <ac:picMk id="19" creationId="{6506ABD0-E9E8-4C98-B37A-4CFF96AB7E37}"/>
          </ac:picMkLst>
        </pc:picChg>
        <pc:picChg chg="mod">
          <ac:chgData name="Zhibin Liao" userId="6b6ff271-817d-496d-81f7-8e1cca54aa19" providerId="ADAL" clId="{286088E1-2100-4063-AE5F-B368C7ABB280}" dt="2025-05-21T13:25:07.954" v="140"/>
          <ac:picMkLst>
            <pc:docMk/>
            <pc:sldMk cId="701157659" sldId="306"/>
            <ac:picMk id="20" creationId="{E5265FAE-16A5-4DC3-9298-1D9CAC0D5BB7}"/>
          </ac:picMkLst>
        </pc:picChg>
        <pc:cxnChg chg="mod">
          <ac:chgData name="Zhibin Liao" userId="6b6ff271-817d-496d-81f7-8e1cca54aa19" providerId="ADAL" clId="{286088E1-2100-4063-AE5F-B368C7ABB280}" dt="2025-05-21T13:25:07.954" v="140"/>
          <ac:cxnSpMkLst>
            <pc:docMk/>
            <pc:sldMk cId="701157659" sldId="306"/>
            <ac:cxnSpMk id="18" creationId="{353FC4BE-717F-4612-91BF-B6BBEDBC1DC0}"/>
          </ac:cxnSpMkLst>
        </pc:cxnChg>
      </pc:sldChg>
      <pc:sldChg chg="modSp del modNotes">
        <pc:chgData name="Zhibin Liao" userId="6b6ff271-817d-496d-81f7-8e1cca54aa19" providerId="ADAL" clId="{286088E1-2100-4063-AE5F-B368C7ABB280}" dt="2025-05-21T16:19:42.623" v="3074" actId="47"/>
        <pc:sldMkLst>
          <pc:docMk/>
          <pc:sldMk cId="1721628979" sldId="315"/>
        </pc:sldMkLst>
        <pc:spChg chg="mod">
          <ac:chgData name="Zhibin Liao" userId="6b6ff271-817d-496d-81f7-8e1cca54aa19" providerId="ADAL" clId="{286088E1-2100-4063-AE5F-B368C7ABB280}" dt="2025-05-21T13:25:07.954" v="140"/>
          <ac:spMkLst>
            <pc:docMk/>
            <pc:sldMk cId="1721628979" sldId="315"/>
            <ac:spMk id="8" creationId="{00000000-0000-0000-0000-000000000000}"/>
          </ac:spMkLst>
        </pc:spChg>
        <pc:picChg chg="mod">
          <ac:chgData name="Zhibin Liao" userId="6b6ff271-817d-496d-81f7-8e1cca54aa19" providerId="ADAL" clId="{286088E1-2100-4063-AE5F-B368C7ABB280}" dt="2025-05-21T13:25:07.954" v="140"/>
          <ac:picMkLst>
            <pc:docMk/>
            <pc:sldMk cId="1721628979" sldId="315"/>
            <ac:picMk id="3" creationId="{00000000-0000-0000-0000-000000000000}"/>
          </ac:picMkLst>
        </pc:picChg>
        <pc:picChg chg="mod">
          <ac:chgData name="Zhibin Liao" userId="6b6ff271-817d-496d-81f7-8e1cca54aa19" providerId="ADAL" clId="{286088E1-2100-4063-AE5F-B368C7ABB280}" dt="2025-05-21T13:25:07.954" v="140"/>
          <ac:picMkLst>
            <pc:docMk/>
            <pc:sldMk cId="1721628979" sldId="315"/>
            <ac:picMk id="4" creationId="{75E75016-0EB8-BFCA-C1B2-D7E7B2CAD5A2}"/>
          </ac:picMkLst>
        </pc:picChg>
        <pc:picChg chg="mod">
          <ac:chgData name="Zhibin Liao" userId="6b6ff271-817d-496d-81f7-8e1cca54aa19" providerId="ADAL" clId="{286088E1-2100-4063-AE5F-B368C7ABB280}" dt="2025-05-21T13:25:07.954" v="140"/>
          <ac:picMkLst>
            <pc:docMk/>
            <pc:sldMk cId="1721628979" sldId="315"/>
            <ac:picMk id="11" creationId="{1FDE5D8E-811F-0136-DD3D-7898845A72C9}"/>
          </ac:picMkLst>
        </pc:picChg>
        <pc:picChg chg="mod">
          <ac:chgData name="Zhibin Liao" userId="6b6ff271-817d-496d-81f7-8e1cca54aa19" providerId="ADAL" clId="{286088E1-2100-4063-AE5F-B368C7ABB280}" dt="2025-05-21T13:25:07.954" v="140"/>
          <ac:picMkLst>
            <pc:docMk/>
            <pc:sldMk cId="1721628979" sldId="315"/>
            <ac:picMk id="13" creationId="{F767A261-E460-14CB-D3D2-2FC8D9202893}"/>
          </ac:picMkLst>
        </pc:picChg>
        <pc:picChg chg="mod">
          <ac:chgData name="Zhibin Liao" userId="6b6ff271-817d-496d-81f7-8e1cca54aa19" providerId="ADAL" clId="{286088E1-2100-4063-AE5F-B368C7ABB280}" dt="2025-05-21T13:25:07.954" v="140"/>
          <ac:picMkLst>
            <pc:docMk/>
            <pc:sldMk cId="1721628979" sldId="315"/>
            <ac:picMk id="15" creationId="{3AFDB398-4034-12CE-B2A9-0AC4C939EC12}"/>
          </ac:picMkLst>
        </pc:picChg>
      </pc:sldChg>
      <pc:sldChg chg="modSp del modNotes">
        <pc:chgData name="Zhibin Liao" userId="6b6ff271-817d-496d-81f7-8e1cca54aa19" providerId="ADAL" clId="{286088E1-2100-4063-AE5F-B368C7ABB280}" dt="2025-05-21T16:19:42.022" v="3073" actId="47"/>
        <pc:sldMkLst>
          <pc:docMk/>
          <pc:sldMk cId="2094003807" sldId="316"/>
        </pc:sldMkLst>
        <pc:spChg chg="mod">
          <ac:chgData name="Zhibin Liao" userId="6b6ff271-817d-496d-81f7-8e1cca54aa19" providerId="ADAL" clId="{286088E1-2100-4063-AE5F-B368C7ABB280}" dt="2025-05-21T13:25:07.954" v="140"/>
          <ac:spMkLst>
            <pc:docMk/>
            <pc:sldMk cId="2094003807" sldId="316"/>
            <ac:spMk id="2" creationId="{00000000-0000-0000-0000-000000000000}"/>
          </ac:spMkLst>
        </pc:spChg>
        <pc:spChg chg="mod">
          <ac:chgData name="Zhibin Liao" userId="6b6ff271-817d-496d-81f7-8e1cca54aa19" providerId="ADAL" clId="{286088E1-2100-4063-AE5F-B368C7ABB280}" dt="2025-05-21T13:25:07.954" v="140"/>
          <ac:spMkLst>
            <pc:docMk/>
            <pc:sldMk cId="2094003807" sldId="316"/>
            <ac:spMk id="21" creationId="{7BFE24C1-B588-7303-FBDC-D0BF165B3FF7}"/>
          </ac:spMkLst>
        </pc:spChg>
        <pc:spChg chg="mod">
          <ac:chgData name="Zhibin Liao" userId="6b6ff271-817d-496d-81f7-8e1cca54aa19" providerId="ADAL" clId="{286088E1-2100-4063-AE5F-B368C7ABB280}" dt="2025-05-21T13:25:07.954" v="140"/>
          <ac:spMkLst>
            <pc:docMk/>
            <pc:sldMk cId="2094003807" sldId="316"/>
            <ac:spMk id="22" creationId="{46EA2C41-A059-4EDD-99D3-C32B943FA11F}"/>
          </ac:spMkLst>
        </pc:spChg>
        <pc:spChg chg="mod">
          <ac:chgData name="Zhibin Liao" userId="6b6ff271-817d-496d-81f7-8e1cca54aa19" providerId="ADAL" clId="{286088E1-2100-4063-AE5F-B368C7ABB280}" dt="2025-05-21T13:25:07.954" v="140"/>
          <ac:spMkLst>
            <pc:docMk/>
            <pc:sldMk cId="2094003807" sldId="316"/>
            <ac:spMk id="23" creationId="{E8C87472-0802-FAC1-C804-970EC1DC7BD8}"/>
          </ac:spMkLst>
        </pc:spChg>
        <pc:picChg chg="mod">
          <ac:chgData name="Zhibin Liao" userId="6b6ff271-817d-496d-81f7-8e1cca54aa19" providerId="ADAL" clId="{286088E1-2100-4063-AE5F-B368C7ABB280}" dt="2025-05-21T13:25:07.954" v="140"/>
          <ac:picMkLst>
            <pc:docMk/>
            <pc:sldMk cId="2094003807" sldId="316"/>
            <ac:picMk id="3" creationId="{00000000-0000-0000-0000-000000000000}"/>
          </ac:picMkLst>
        </pc:picChg>
        <pc:picChg chg="mod">
          <ac:chgData name="Zhibin Liao" userId="6b6ff271-817d-496d-81f7-8e1cca54aa19" providerId="ADAL" clId="{286088E1-2100-4063-AE5F-B368C7ABB280}" dt="2025-05-21T13:25:07.954" v="140"/>
          <ac:picMkLst>
            <pc:docMk/>
            <pc:sldMk cId="2094003807" sldId="316"/>
            <ac:picMk id="7" creationId="{36B363F1-A08F-B1D9-0D03-31B23B7CA958}"/>
          </ac:picMkLst>
        </pc:picChg>
        <pc:picChg chg="mod">
          <ac:chgData name="Zhibin Liao" userId="6b6ff271-817d-496d-81f7-8e1cca54aa19" providerId="ADAL" clId="{286088E1-2100-4063-AE5F-B368C7ABB280}" dt="2025-05-21T13:25:07.954" v="140"/>
          <ac:picMkLst>
            <pc:docMk/>
            <pc:sldMk cId="2094003807" sldId="316"/>
            <ac:picMk id="14" creationId="{28C5F2E9-16FE-1003-D2B5-F6C2867A6CD1}"/>
          </ac:picMkLst>
        </pc:picChg>
        <pc:picChg chg="mod">
          <ac:chgData name="Zhibin Liao" userId="6b6ff271-817d-496d-81f7-8e1cca54aa19" providerId="ADAL" clId="{286088E1-2100-4063-AE5F-B368C7ABB280}" dt="2025-05-21T13:25:07.954" v="140"/>
          <ac:picMkLst>
            <pc:docMk/>
            <pc:sldMk cId="2094003807" sldId="316"/>
            <ac:picMk id="16" creationId="{17613152-8CAD-213A-A85C-3D18E03009DA}"/>
          </ac:picMkLst>
        </pc:picChg>
        <pc:picChg chg="mod">
          <ac:chgData name="Zhibin Liao" userId="6b6ff271-817d-496d-81f7-8e1cca54aa19" providerId="ADAL" clId="{286088E1-2100-4063-AE5F-B368C7ABB280}" dt="2025-05-21T13:25:07.954" v="140"/>
          <ac:picMkLst>
            <pc:docMk/>
            <pc:sldMk cId="2094003807" sldId="316"/>
            <ac:picMk id="18" creationId="{527BC192-0D65-1200-066F-84FF1F3796A6}"/>
          </ac:picMkLst>
        </pc:picChg>
        <pc:picChg chg="mod">
          <ac:chgData name="Zhibin Liao" userId="6b6ff271-817d-496d-81f7-8e1cca54aa19" providerId="ADAL" clId="{286088E1-2100-4063-AE5F-B368C7ABB280}" dt="2025-05-21T13:25:07.954" v="140"/>
          <ac:picMkLst>
            <pc:docMk/>
            <pc:sldMk cId="2094003807" sldId="316"/>
            <ac:picMk id="20" creationId="{732F6E91-3D1C-1370-4FF9-279D983D02E2}"/>
          </ac:picMkLst>
        </pc:picChg>
      </pc:sldChg>
      <pc:sldChg chg="modSp del modNotes">
        <pc:chgData name="Zhibin Liao" userId="6b6ff271-817d-496d-81f7-8e1cca54aa19" providerId="ADAL" clId="{286088E1-2100-4063-AE5F-B368C7ABB280}" dt="2025-05-21T16:19:41.434" v="3072" actId="47"/>
        <pc:sldMkLst>
          <pc:docMk/>
          <pc:sldMk cId="1548559810" sldId="317"/>
        </pc:sldMkLst>
        <pc:spChg chg="mod">
          <ac:chgData name="Zhibin Liao" userId="6b6ff271-817d-496d-81f7-8e1cca54aa19" providerId="ADAL" clId="{286088E1-2100-4063-AE5F-B368C7ABB280}" dt="2025-05-21T13:25:07.954" v="140"/>
          <ac:spMkLst>
            <pc:docMk/>
            <pc:sldMk cId="1548559810" sldId="317"/>
            <ac:spMk id="9" creationId="{00000000-0000-0000-0000-000000000000}"/>
          </ac:spMkLst>
        </pc:spChg>
        <pc:picChg chg="mod">
          <ac:chgData name="Zhibin Liao" userId="6b6ff271-817d-496d-81f7-8e1cca54aa19" providerId="ADAL" clId="{286088E1-2100-4063-AE5F-B368C7ABB280}" dt="2025-05-21T13:25:07.954" v="140"/>
          <ac:picMkLst>
            <pc:docMk/>
            <pc:sldMk cId="1548559810" sldId="317"/>
            <ac:picMk id="3" creationId="{00000000-0000-0000-0000-000000000000}"/>
          </ac:picMkLst>
        </pc:picChg>
        <pc:picChg chg="mod">
          <ac:chgData name="Zhibin Liao" userId="6b6ff271-817d-496d-81f7-8e1cca54aa19" providerId="ADAL" clId="{286088E1-2100-4063-AE5F-B368C7ABB280}" dt="2025-05-21T13:25:07.954" v="140"/>
          <ac:picMkLst>
            <pc:docMk/>
            <pc:sldMk cId="1548559810" sldId="317"/>
            <ac:picMk id="4" creationId="{00000000-0000-0000-0000-000000000000}"/>
          </ac:picMkLst>
        </pc:picChg>
        <pc:picChg chg="mod">
          <ac:chgData name="Zhibin Liao" userId="6b6ff271-817d-496d-81f7-8e1cca54aa19" providerId="ADAL" clId="{286088E1-2100-4063-AE5F-B368C7ABB280}" dt="2025-05-21T13:25:07.954" v="140"/>
          <ac:picMkLst>
            <pc:docMk/>
            <pc:sldMk cId="1548559810" sldId="317"/>
            <ac:picMk id="5" creationId="{00000000-0000-0000-0000-000000000000}"/>
          </ac:picMkLst>
        </pc:picChg>
        <pc:picChg chg="mod">
          <ac:chgData name="Zhibin Liao" userId="6b6ff271-817d-496d-81f7-8e1cca54aa19" providerId="ADAL" clId="{286088E1-2100-4063-AE5F-B368C7ABB280}" dt="2025-05-21T13:25:07.954" v="140"/>
          <ac:picMkLst>
            <pc:docMk/>
            <pc:sldMk cId="1548559810" sldId="317"/>
            <ac:picMk id="6" creationId="{00000000-0000-0000-0000-000000000000}"/>
          </ac:picMkLst>
        </pc:picChg>
        <pc:picChg chg="mod">
          <ac:chgData name="Zhibin Liao" userId="6b6ff271-817d-496d-81f7-8e1cca54aa19" providerId="ADAL" clId="{286088E1-2100-4063-AE5F-B368C7ABB280}" dt="2025-05-21T13:25:07.954" v="140"/>
          <ac:picMkLst>
            <pc:docMk/>
            <pc:sldMk cId="1548559810" sldId="317"/>
            <ac:picMk id="7" creationId="{00000000-0000-0000-0000-000000000000}"/>
          </ac:picMkLst>
        </pc:picChg>
        <pc:picChg chg="mod">
          <ac:chgData name="Zhibin Liao" userId="6b6ff271-817d-496d-81f7-8e1cca54aa19" providerId="ADAL" clId="{286088E1-2100-4063-AE5F-B368C7ABB280}" dt="2025-05-21T13:25:07.954" v="140"/>
          <ac:picMkLst>
            <pc:docMk/>
            <pc:sldMk cId="1548559810" sldId="317"/>
            <ac:picMk id="8" creationId="{00000000-0000-0000-0000-000000000000}"/>
          </ac:picMkLst>
        </pc:picChg>
      </pc:sldChg>
      <pc:sldChg chg="modSp del modNotes">
        <pc:chgData name="Zhibin Liao" userId="6b6ff271-817d-496d-81f7-8e1cca54aa19" providerId="ADAL" clId="{286088E1-2100-4063-AE5F-B368C7ABB280}" dt="2025-05-21T16:19:45.308" v="3078" actId="47"/>
        <pc:sldMkLst>
          <pc:docMk/>
          <pc:sldMk cId="0" sldId="326"/>
        </pc:sldMkLst>
        <pc:spChg chg="mod">
          <ac:chgData name="Zhibin Liao" userId="6b6ff271-817d-496d-81f7-8e1cca54aa19" providerId="ADAL" clId="{286088E1-2100-4063-AE5F-B368C7ABB280}" dt="2025-05-21T13:25:07.954" v="140"/>
          <ac:spMkLst>
            <pc:docMk/>
            <pc:sldMk cId="0" sldId="326"/>
            <ac:spMk id="2" creationId="{00000000-0000-0000-0000-000000000000}"/>
          </ac:spMkLst>
        </pc:spChg>
        <pc:spChg chg="mod">
          <ac:chgData name="Zhibin Liao" userId="6b6ff271-817d-496d-81f7-8e1cca54aa19" providerId="ADAL" clId="{286088E1-2100-4063-AE5F-B368C7ABB280}" dt="2025-05-21T13:25:07.954" v="140"/>
          <ac:spMkLst>
            <pc:docMk/>
            <pc:sldMk cId="0" sldId="326"/>
            <ac:spMk id="3" creationId="{1198DFD5-B3CC-4753-9973-8C076D5DFE3D}"/>
          </ac:spMkLst>
        </pc:spChg>
      </pc:sldChg>
      <pc:sldChg chg="delSp modSp del mod">
        <pc:chgData name="Zhibin Liao" userId="6b6ff271-817d-496d-81f7-8e1cca54aa19" providerId="ADAL" clId="{286088E1-2100-4063-AE5F-B368C7ABB280}" dt="2025-05-21T15:27:01.117" v="2048" actId="2696"/>
        <pc:sldMkLst>
          <pc:docMk/>
          <pc:sldMk cId="3805873952" sldId="376"/>
        </pc:sldMkLst>
        <pc:spChg chg="mod">
          <ac:chgData name="Zhibin Liao" userId="6b6ff271-817d-496d-81f7-8e1cca54aa19" providerId="ADAL" clId="{286088E1-2100-4063-AE5F-B368C7ABB280}" dt="2025-05-21T13:25:07.954" v="140"/>
          <ac:spMkLst>
            <pc:docMk/>
            <pc:sldMk cId="3805873952" sldId="376"/>
            <ac:spMk id="4" creationId="{35230756-F8D0-B0B3-8632-F6FDA5DD06EE}"/>
          </ac:spMkLst>
        </pc:spChg>
        <pc:spChg chg="mod">
          <ac:chgData name="Zhibin Liao" userId="6b6ff271-817d-496d-81f7-8e1cca54aa19" providerId="ADAL" clId="{286088E1-2100-4063-AE5F-B368C7ABB280}" dt="2025-05-21T13:25:07.954" v="140"/>
          <ac:spMkLst>
            <pc:docMk/>
            <pc:sldMk cId="3805873952" sldId="376"/>
            <ac:spMk id="5" creationId="{87CE5D45-4D03-B3AD-FD09-B6D4F7E2FBD3}"/>
          </ac:spMkLst>
        </pc:spChg>
        <pc:spChg chg="del">
          <ac:chgData name="Zhibin Liao" userId="6b6ff271-817d-496d-81f7-8e1cca54aa19" providerId="ADAL" clId="{286088E1-2100-4063-AE5F-B368C7ABB280}" dt="2025-05-21T12:13:47.079" v="34" actId="478"/>
          <ac:spMkLst>
            <pc:docMk/>
            <pc:sldMk cId="3805873952" sldId="376"/>
            <ac:spMk id="6" creationId="{59536397-5339-6A00-3CF8-CE4AAF163822}"/>
          </ac:spMkLst>
        </pc:spChg>
        <pc:spChg chg="mod">
          <ac:chgData name="Zhibin Liao" userId="6b6ff271-817d-496d-81f7-8e1cca54aa19" providerId="ADAL" clId="{286088E1-2100-4063-AE5F-B368C7ABB280}" dt="2025-05-21T13:25:07.954" v="140"/>
          <ac:spMkLst>
            <pc:docMk/>
            <pc:sldMk cId="3805873952" sldId="376"/>
            <ac:spMk id="7" creationId="{DBD29AF8-0FB9-E29E-3E3A-34B6A602995F}"/>
          </ac:spMkLst>
        </pc:spChg>
      </pc:sldChg>
      <pc:sldChg chg="modSp del">
        <pc:chgData name="Zhibin Liao" userId="6b6ff271-817d-496d-81f7-8e1cca54aa19" providerId="ADAL" clId="{286088E1-2100-4063-AE5F-B368C7ABB280}" dt="2025-05-21T16:19:20.807" v="3030" actId="47"/>
        <pc:sldMkLst>
          <pc:docMk/>
          <pc:sldMk cId="0" sldId="392"/>
        </pc:sldMkLst>
        <pc:spChg chg="mod">
          <ac:chgData name="Zhibin Liao" userId="6b6ff271-817d-496d-81f7-8e1cca54aa19" providerId="ADAL" clId="{286088E1-2100-4063-AE5F-B368C7ABB280}" dt="2025-05-21T13:25:07.954" v="140"/>
          <ac:spMkLst>
            <pc:docMk/>
            <pc:sldMk cId="0" sldId="392"/>
            <ac:spMk id="2" creationId="{00000000-0000-0000-0000-000000000000}"/>
          </ac:spMkLst>
        </pc:spChg>
        <pc:spChg chg="mod">
          <ac:chgData name="Zhibin Liao" userId="6b6ff271-817d-496d-81f7-8e1cca54aa19" providerId="ADAL" clId="{286088E1-2100-4063-AE5F-B368C7ABB280}" dt="2025-05-21T13:25:07.954" v="140"/>
          <ac:spMkLst>
            <pc:docMk/>
            <pc:sldMk cId="0" sldId="392"/>
            <ac:spMk id="3" creationId="{00000000-0000-0000-0000-000000000000}"/>
          </ac:spMkLst>
        </pc:spChg>
      </pc:sldChg>
      <pc:sldChg chg="modSp del modNotes">
        <pc:chgData name="Zhibin Liao" userId="6b6ff271-817d-496d-81f7-8e1cca54aa19" providerId="ADAL" clId="{286088E1-2100-4063-AE5F-B368C7ABB280}" dt="2025-05-21T16:19:22.107" v="3031" actId="47"/>
        <pc:sldMkLst>
          <pc:docMk/>
          <pc:sldMk cId="0" sldId="393"/>
        </pc:sldMkLst>
        <pc:spChg chg="mod">
          <ac:chgData name="Zhibin Liao" userId="6b6ff271-817d-496d-81f7-8e1cca54aa19" providerId="ADAL" clId="{286088E1-2100-4063-AE5F-B368C7ABB280}" dt="2025-05-21T13:25:07.954" v="140"/>
          <ac:spMkLst>
            <pc:docMk/>
            <pc:sldMk cId="0" sldId="393"/>
            <ac:spMk id="3" creationId="{00000000-0000-0000-0000-000000000000}"/>
          </ac:spMkLst>
        </pc:spChg>
        <pc:spChg chg="mod">
          <ac:chgData name="Zhibin Liao" userId="6b6ff271-817d-496d-81f7-8e1cca54aa19" providerId="ADAL" clId="{286088E1-2100-4063-AE5F-B368C7ABB280}" dt="2025-05-21T13:25:07.954" v="140"/>
          <ac:spMkLst>
            <pc:docMk/>
            <pc:sldMk cId="0" sldId="393"/>
            <ac:spMk id="7" creationId="{00000000-0000-0000-0000-000000000000}"/>
          </ac:spMkLst>
        </pc:spChg>
        <pc:spChg chg="mod">
          <ac:chgData name="Zhibin Liao" userId="6b6ff271-817d-496d-81f7-8e1cca54aa19" providerId="ADAL" clId="{286088E1-2100-4063-AE5F-B368C7ABB280}" dt="2025-05-21T13:25:07.954" v="140"/>
          <ac:spMkLst>
            <pc:docMk/>
            <pc:sldMk cId="0" sldId="393"/>
            <ac:spMk id="10" creationId="{25B66A2E-1E38-8BB4-B622-0F5A612407C8}"/>
          </ac:spMkLst>
        </pc:spChg>
        <pc:picChg chg="mod">
          <ac:chgData name="Zhibin Liao" userId="6b6ff271-817d-496d-81f7-8e1cca54aa19" providerId="ADAL" clId="{286088E1-2100-4063-AE5F-B368C7ABB280}" dt="2025-05-21T13:25:07.954" v="140"/>
          <ac:picMkLst>
            <pc:docMk/>
            <pc:sldMk cId="0" sldId="393"/>
            <ac:picMk id="4" creationId="{00000000-0000-0000-0000-000000000000}"/>
          </ac:picMkLst>
        </pc:picChg>
        <pc:picChg chg="mod">
          <ac:chgData name="Zhibin Liao" userId="6b6ff271-817d-496d-81f7-8e1cca54aa19" providerId="ADAL" clId="{286088E1-2100-4063-AE5F-B368C7ABB280}" dt="2025-05-21T13:25:07.954" v="140"/>
          <ac:picMkLst>
            <pc:docMk/>
            <pc:sldMk cId="0" sldId="393"/>
            <ac:picMk id="5" creationId="{00000000-0000-0000-0000-000000000000}"/>
          </ac:picMkLst>
        </pc:picChg>
        <pc:picChg chg="mod">
          <ac:chgData name="Zhibin Liao" userId="6b6ff271-817d-496d-81f7-8e1cca54aa19" providerId="ADAL" clId="{286088E1-2100-4063-AE5F-B368C7ABB280}" dt="2025-05-21T13:25:07.954" v="140"/>
          <ac:picMkLst>
            <pc:docMk/>
            <pc:sldMk cId="0" sldId="393"/>
            <ac:picMk id="6" creationId="{00000000-0000-0000-0000-000000000000}"/>
          </ac:picMkLst>
        </pc:picChg>
      </pc:sldChg>
      <pc:sldChg chg="modSp del modNotes">
        <pc:chgData name="Zhibin Liao" userId="6b6ff271-817d-496d-81f7-8e1cca54aa19" providerId="ADAL" clId="{286088E1-2100-4063-AE5F-B368C7ABB280}" dt="2025-05-21T16:19:22.904" v="3032" actId="47"/>
        <pc:sldMkLst>
          <pc:docMk/>
          <pc:sldMk cId="0" sldId="394"/>
        </pc:sldMkLst>
        <pc:spChg chg="mod">
          <ac:chgData name="Zhibin Liao" userId="6b6ff271-817d-496d-81f7-8e1cca54aa19" providerId="ADAL" clId="{286088E1-2100-4063-AE5F-B368C7ABB280}" dt="2025-05-21T13:25:07.954" v="140"/>
          <ac:spMkLst>
            <pc:docMk/>
            <pc:sldMk cId="0" sldId="394"/>
            <ac:spMk id="2" creationId="{00000000-0000-0000-0000-000000000000}"/>
          </ac:spMkLst>
        </pc:spChg>
        <pc:spChg chg="mod">
          <ac:chgData name="Zhibin Liao" userId="6b6ff271-817d-496d-81f7-8e1cca54aa19" providerId="ADAL" clId="{286088E1-2100-4063-AE5F-B368C7ABB280}" dt="2025-05-21T13:25:07.954" v="140"/>
          <ac:spMkLst>
            <pc:docMk/>
            <pc:sldMk cId="0" sldId="394"/>
            <ac:spMk id="3" creationId="{00000000-0000-0000-0000-000000000000}"/>
          </ac:spMkLst>
        </pc:spChg>
        <pc:picChg chg="mod">
          <ac:chgData name="Zhibin Liao" userId="6b6ff271-817d-496d-81f7-8e1cca54aa19" providerId="ADAL" clId="{286088E1-2100-4063-AE5F-B368C7ABB280}" dt="2025-05-21T13:25:07.954" v="140"/>
          <ac:picMkLst>
            <pc:docMk/>
            <pc:sldMk cId="0" sldId="394"/>
            <ac:picMk id="4" creationId="{00000000-0000-0000-0000-000000000000}"/>
          </ac:picMkLst>
        </pc:picChg>
        <pc:picChg chg="mod">
          <ac:chgData name="Zhibin Liao" userId="6b6ff271-817d-496d-81f7-8e1cca54aa19" providerId="ADAL" clId="{286088E1-2100-4063-AE5F-B368C7ABB280}" dt="2025-05-21T13:25:07.954" v="140"/>
          <ac:picMkLst>
            <pc:docMk/>
            <pc:sldMk cId="0" sldId="394"/>
            <ac:picMk id="1026" creationId="{31A7A03A-0BB2-2BE4-5329-340996B74C74}"/>
          </ac:picMkLst>
        </pc:picChg>
      </pc:sldChg>
      <pc:sldChg chg="modSp del">
        <pc:chgData name="Zhibin Liao" userId="6b6ff271-817d-496d-81f7-8e1cca54aa19" providerId="ADAL" clId="{286088E1-2100-4063-AE5F-B368C7ABB280}" dt="2025-05-21T16:19:23.384" v="3033" actId="47"/>
        <pc:sldMkLst>
          <pc:docMk/>
          <pc:sldMk cId="0" sldId="395"/>
        </pc:sldMkLst>
        <pc:spChg chg="mod">
          <ac:chgData name="Zhibin Liao" userId="6b6ff271-817d-496d-81f7-8e1cca54aa19" providerId="ADAL" clId="{286088E1-2100-4063-AE5F-B368C7ABB280}" dt="2025-05-21T13:25:07.954" v="140"/>
          <ac:spMkLst>
            <pc:docMk/>
            <pc:sldMk cId="0" sldId="395"/>
            <ac:spMk id="2" creationId="{00000000-0000-0000-0000-000000000000}"/>
          </ac:spMkLst>
        </pc:spChg>
        <pc:spChg chg="mod">
          <ac:chgData name="Zhibin Liao" userId="6b6ff271-817d-496d-81f7-8e1cca54aa19" providerId="ADAL" clId="{286088E1-2100-4063-AE5F-B368C7ABB280}" dt="2025-05-21T13:25:07.954" v="140"/>
          <ac:spMkLst>
            <pc:docMk/>
            <pc:sldMk cId="0" sldId="395"/>
            <ac:spMk id="3" creationId="{00000000-0000-0000-0000-000000000000}"/>
          </ac:spMkLst>
        </pc:spChg>
        <pc:spChg chg="mod">
          <ac:chgData name="Zhibin Liao" userId="6b6ff271-817d-496d-81f7-8e1cca54aa19" providerId="ADAL" clId="{286088E1-2100-4063-AE5F-B368C7ABB280}" dt="2025-05-21T13:25:07.954" v="140"/>
          <ac:spMkLst>
            <pc:docMk/>
            <pc:sldMk cId="0" sldId="395"/>
            <ac:spMk id="4" creationId="{00000000-0000-0000-0000-000000000000}"/>
          </ac:spMkLst>
        </pc:spChg>
        <pc:spChg chg="mod">
          <ac:chgData name="Zhibin Liao" userId="6b6ff271-817d-496d-81f7-8e1cca54aa19" providerId="ADAL" clId="{286088E1-2100-4063-AE5F-B368C7ABB280}" dt="2025-05-21T13:25:07.954" v="140"/>
          <ac:spMkLst>
            <pc:docMk/>
            <pc:sldMk cId="0" sldId="395"/>
            <ac:spMk id="5" creationId="{00000000-0000-0000-0000-000000000000}"/>
          </ac:spMkLst>
        </pc:spChg>
        <pc:spChg chg="mod">
          <ac:chgData name="Zhibin Liao" userId="6b6ff271-817d-496d-81f7-8e1cca54aa19" providerId="ADAL" clId="{286088E1-2100-4063-AE5F-B368C7ABB280}" dt="2025-05-21T13:25:07.954" v="140"/>
          <ac:spMkLst>
            <pc:docMk/>
            <pc:sldMk cId="0" sldId="395"/>
            <ac:spMk id="6" creationId="{00000000-0000-0000-0000-000000000000}"/>
          </ac:spMkLst>
        </pc:spChg>
        <pc:spChg chg="mod">
          <ac:chgData name="Zhibin Liao" userId="6b6ff271-817d-496d-81f7-8e1cca54aa19" providerId="ADAL" clId="{286088E1-2100-4063-AE5F-B368C7ABB280}" dt="2025-05-21T13:25:07.954" v="140"/>
          <ac:spMkLst>
            <pc:docMk/>
            <pc:sldMk cId="0" sldId="395"/>
            <ac:spMk id="8" creationId="{00000000-0000-0000-0000-000000000000}"/>
          </ac:spMkLst>
        </pc:spChg>
        <pc:spChg chg="mod">
          <ac:chgData name="Zhibin Liao" userId="6b6ff271-817d-496d-81f7-8e1cca54aa19" providerId="ADAL" clId="{286088E1-2100-4063-AE5F-B368C7ABB280}" dt="2025-05-21T13:25:07.954" v="140"/>
          <ac:spMkLst>
            <pc:docMk/>
            <pc:sldMk cId="0" sldId="395"/>
            <ac:spMk id="9" creationId="{00000000-0000-0000-0000-000000000000}"/>
          </ac:spMkLst>
        </pc:spChg>
        <pc:spChg chg="mod">
          <ac:chgData name="Zhibin Liao" userId="6b6ff271-817d-496d-81f7-8e1cca54aa19" providerId="ADAL" clId="{286088E1-2100-4063-AE5F-B368C7ABB280}" dt="2025-05-21T13:25:07.954" v="140"/>
          <ac:spMkLst>
            <pc:docMk/>
            <pc:sldMk cId="0" sldId="395"/>
            <ac:spMk id="10" creationId="{00000000-0000-0000-0000-000000000000}"/>
          </ac:spMkLst>
        </pc:spChg>
        <pc:spChg chg="mod">
          <ac:chgData name="Zhibin Liao" userId="6b6ff271-817d-496d-81f7-8e1cca54aa19" providerId="ADAL" clId="{286088E1-2100-4063-AE5F-B368C7ABB280}" dt="2025-05-21T13:25:07.954" v="140"/>
          <ac:spMkLst>
            <pc:docMk/>
            <pc:sldMk cId="0" sldId="395"/>
            <ac:spMk id="12" creationId="{FBD00019-0CBC-1013-6DBB-34CD58244E95}"/>
          </ac:spMkLst>
        </pc:spChg>
        <pc:picChg chg="mod">
          <ac:chgData name="Zhibin Liao" userId="6b6ff271-817d-496d-81f7-8e1cca54aa19" providerId="ADAL" clId="{286088E1-2100-4063-AE5F-B368C7ABB280}" dt="2025-05-21T13:25:07.954" v="140"/>
          <ac:picMkLst>
            <pc:docMk/>
            <pc:sldMk cId="0" sldId="395"/>
            <ac:picMk id="7" creationId="{00000000-0000-0000-0000-000000000000}"/>
          </ac:picMkLst>
        </pc:picChg>
      </pc:sldChg>
      <pc:sldChg chg="modSp del modNotes">
        <pc:chgData name="Zhibin Liao" userId="6b6ff271-817d-496d-81f7-8e1cca54aa19" providerId="ADAL" clId="{286088E1-2100-4063-AE5F-B368C7ABB280}" dt="2025-05-21T16:19:23.827" v="3034" actId="47"/>
        <pc:sldMkLst>
          <pc:docMk/>
          <pc:sldMk cId="0" sldId="396"/>
        </pc:sldMkLst>
        <pc:spChg chg="mod">
          <ac:chgData name="Zhibin Liao" userId="6b6ff271-817d-496d-81f7-8e1cca54aa19" providerId="ADAL" clId="{286088E1-2100-4063-AE5F-B368C7ABB280}" dt="2025-05-21T13:25:07.954" v="140"/>
          <ac:spMkLst>
            <pc:docMk/>
            <pc:sldMk cId="0" sldId="396"/>
            <ac:spMk id="3" creationId="{00000000-0000-0000-0000-000000000000}"/>
          </ac:spMkLst>
        </pc:spChg>
        <pc:spChg chg="mod">
          <ac:chgData name="Zhibin Liao" userId="6b6ff271-817d-496d-81f7-8e1cca54aa19" providerId="ADAL" clId="{286088E1-2100-4063-AE5F-B368C7ABB280}" dt="2025-05-21T13:25:07.954" v="140"/>
          <ac:spMkLst>
            <pc:docMk/>
            <pc:sldMk cId="0" sldId="396"/>
            <ac:spMk id="5" creationId="{00000000-0000-0000-0000-000000000000}"/>
          </ac:spMkLst>
        </pc:spChg>
        <pc:picChg chg="mod">
          <ac:chgData name="Zhibin Liao" userId="6b6ff271-817d-496d-81f7-8e1cca54aa19" providerId="ADAL" clId="{286088E1-2100-4063-AE5F-B368C7ABB280}" dt="2025-05-21T13:25:07.954" v="140"/>
          <ac:picMkLst>
            <pc:docMk/>
            <pc:sldMk cId="0" sldId="396"/>
            <ac:picMk id="9" creationId="{0395CC25-4B36-534D-891B-7287B9AFC9CE}"/>
          </ac:picMkLst>
        </pc:picChg>
      </pc:sldChg>
      <pc:sldChg chg="modSp del">
        <pc:chgData name="Zhibin Liao" userId="6b6ff271-817d-496d-81f7-8e1cca54aa19" providerId="ADAL" clId="{286088E1-2100-4063-AE5F-B368C7ABB280}" dt="2025-05-21T16:19:24.215" v="3035" actId="47"/>
        <pc:sldMkLst>
          <pc:docMk/>
          <pc:sldMk cId="0" sldId="397"/>
        </pc:sldMkLst>
        <pc:spChg chg="mod">
          <ac:chgData name="Zhibin Liao" userId="6b6ff271-817d-496d-81f7-8e1cca54aa19" providerId="ADAL" clId="{286088E1-2100-4063-AE5F-B368C7ABB280}" dt="2025-05-21T13:25:07.954" v="140"/>
          <ac:spMkLst>
            <pc:docMk/>
            <pc:sldMk cId="0" sldId="397"/>
            <ac:spMk id="3" creationId="{00000000-0000-0000-0000-000000000000}"/>
          </ac:spMkLst>
        </pc:spChg>
        <pc:spChg chg="mod">
          <ac:chgData name="Zhibin Liao" userId="6b6ff271-817d-496d-81f7-8e1cca54aa19" providerId="ADAL" clId="{286088E1-2100-4063-AE5F-B368C7ABB280}" dt="2025-05-21T13:25:07.954" v="140"/>
          <ac:spMkLst>
            <pc:docMk/>
            <pc:sldMk cId="0" sldId="397"/>
            <ac:spMk id="5" creationId="{00000000-0000-0000-0000-000000000000}"/>
          </ac:spMkLst>
        </pc:spChg>
        <pc:picChg chg="mod">
          <ac:chgData name="Zhibin Liao" userId="6b6ff271-817d-496d-81f7-8e1cca54aa19" providerId="ADAL" clId="{286088E1-2100-4063-AE5F-B368C7ABB280}" dt="2025-05-21T13:25:07.954" v="140"/>
          <ac:picMkLst>
            <pc:docMk/>
            <pc:sldMk cId="0" sldId="397"/>
            <ac:picMk id="4" creationId="{00000000-0000-0000-0000-000000000000}"/>
          </ac:picMkLst>
        </pc:picChg>
      </pc:sldChg>
      <pc:sldChg chg="modSp del">
        <pc:chgData name="Zhibin Liao" userId="6b6ff271-817d-496d-81f7-8e1cca54aa19" providerId="ADAL" clId="{286088E1-2100-4063-AE5F-B368C7ABB280}" dt="2025-05-21T16:19:26.578" v="3038" actId="47"/>
        <pc:sldMkLst>
          <pc:docMk/>
          <pc:sldMk cId="0" sldId="398"/>
        </pc:sldMkLst>
        <pc:spChg chg="mod">
          <ac:chgData name="Zhibin Liao" userId="6b6ff271-817d-496d-81f7-8e1cca54aa19" providerId="ADAL" clId="{286088E1-2100-4063-AE5F-B368C7ABB280}" dt="2025-05-21T13:25:07.954" v="140"/>
          <ac:spMkLst>
            <pc:docMk/>
            <pc:sldMk cId="0" sldId="398"/>
            <ac:spMk id="4" creationId="{00000000-0000-0000-0000-000000000000}"/>
          </ac:spMkLst>
        </pc:spChg>
        <pc:spChg chg="mod">
          <ac:chgData name="Zhibin Liao" userId="6b6ff271-817d-496d-81f7-8e1cca54aa19" providerId="ADAL" clId="{286088E1-2100-4063-AE5F-B368C7ABB280}" dt="2025-05-21T13:25:07.954" v="140"/>
          <ac:spMkLst>
            <pc:docMk/>
            <pc:sldMk cId="0" sldId="398"/>
            <ac:spMk id="9" creationId="{00000000-0000-0000-0000-000000000000}"/>
          </ac:spMkLst>
        </pc:spChg>
        <pc:spChg chg="mod">
          <ac:chgData name="Zhibin Liao" userId="6b6ff271-817d-496d-81f7-8e1cca54aa19" providerId="ADAL" clId="{286088E1-2100-4063-AE5F-B368C7ABB280}" dt="2025-05-21T13:25:07.954" v="140"/>
          <ac:spMkLst>
            <pc:docMk/>
            <pc:sldMk cId="0" sldId="398"/>
            <ac:spMk id="13" creationId="{E7261EB9-1436-96AE-DAB8-7B963AEBD00C}"/>
          </ac:spMkLst>
        </pc:spChg>
        <pc:picChg chg="mod">
          <ac:chgData name="Zhibin Liao" userId="6b6ff271-817d-496d-81f7-8e1cca54aa19" providerId="ADAL" clId="{286088E1-2100-4063-AE5F-B368C7ABB280}" dt="2025-05-21T13:25:07.954" v="140"/>
          <ac:picMkLst>
            <pc:docMk/>
            <pc:sldMk cId="0" sldId="398"/>
            <ac:picMk id="3" creationId="{00000000-0000-0000-0000-000000000000}"/>
          </ac:picMkLst>
        </pc:picChg>
      </pc:sldChg>
      <pc:sldChg chg="modSp del">
        <pc:chgData name="Zhibin Liao" userId="6b6ff271-817d-496d-81f7-8e1cca54aa19" providerId="ADAL" clId="{286088E1-2100-4063-AE5F-B368C7ABB280}" dt="2025-05-21T16:19:26.800" v="3039" actId="47"/>
        <pc:sldMkLst>
          <pc:docMk/>
          <pc:sldMk cId="0" sldId="399"/>
        </pc:sldMkLst>
        <pc:spChg chg="mod">
          <ac:chgData name="Zhibin Liao" userId="6b6ff271-817d-496d-81f7-8e1cca54aa19" providerId="ADAL" clId="{286088E1-2100-4063-AE5F-B368C7ABB280}" dt="2025-05-21T13:25:07.954" v="140"/>
          <ac:spMkLst>
            <pc:docMk/>
            <pc:sldMk cId="0" sldId="399"/>
            <ac:spMk id="4" creationId="{00000000-0000-0000-0000-000000000000}"/>
          </ac:spMkLst>
        </pc:spChg>
        <pc:picChg chg="mod">
          <ac:chgData name="Zhibin Liao" userId="6b6ff271-817d-496d-81f7-8e1cca54aa19" providerId="ADAL" clId="{286088E1-2100-4063-AE5F-B368C7ABB280}" dt="2025-05-21T13:25:07.954" v="140"/>
          <ac:picMkLst>
            <pc:docMk/>
            <pc:sldMk cId="0" sldId="399"/>
            <ac:picMk id="3" creationId="{00000000-0000-0000-0000-000000000000}"/>
          </ac:picMkLst>
        </pc:picChg>
      </pc:sldChg>
      <pc:sldChg chg="modSp del modNotes">
        <pc:chgData name="Zhibin Liao" userId="6b6ff271-817d-496d-81f7-8e1cca54aa19" providerId="ADAL" clId="{286088E1-2100-4063-AE5F-B368C7ABB280}" dt="2025-05-21T16:19:27.133" v="3040" actId="47"/>
        <pc:sldMkLst>
          <pc:docMk/>
          <pc:sldMk cId="0" sldId="400"/>
        </pc:sldMkLst>
        <pc:spChg chg="mod">
          <ac:chgData name="Zhibin Liao" userId="6b6ff271-817d-496d-81f7-8e1cca54aa19" providerId="ADAL" clId="{286088E1-2100-4063-AE5F-B368C7ABB280}" dt="2025-05-21T13:25:07.954" v="140"/>
          <ac:spMkLst>
            <pc:docMk/>
            <pc:sldMk cId="0" sldId="400"/>
            <ac:spMk id="3" creationId="{00000000-0000-0000-0000-000000000000}"/>
          </ac:spMkLst>
        </pc:spChg>
        <pc:spChg chg="mod">
          <ac:chgData name="Zhibin Liao" userId="6b6ff271-817d-496d-81f7-8e1cca54aa19" providerId="ADAL" clId="{286088E1-2100-4063-AE5F-B368C7ABB280}" dt="2025-05-21T13:25:07.954" v="140"/>
          <ac:spMkLst>
            <pc:docMk/>
            <pc:sldMk cId="0" sldId="400"/>
            <ac:spMk id="5" creationId="{00000000-0000-0000-0000-000000000000}"/>
          </ac:spMkLst>
        </pc:spChg>
        <pc:spChg chg="mod">
          <ac:chgData name="Zhibin Liao" userId="6b6ff271-817d-496d-81f7-8e1cca54aa19" providerId="ADAL" clId="{286088E1-2100-4063-AE5F-B368C7ABB280}" dt="2025-05-21T13:25:07.954" v="140"/>
          <ac:spMkLst>
            <pc:docMk/>
            <pc:sldMk cId="0" sldId="400"/>
            <ac:spMk id="6" creationId="{00000000-0000-0000-0000-000000000000}"/>
          </ac:spMkLst>
        </pc:spChg>
        <pc:spChg chg="mod">
          <ac:chgData name="Zhibin Liao" userId="6b6ff271-817d-496d-81f7-8e1cca54aa19" providerId="ADAL" clId="{286088E1-2100-4063-AE5F-B368C7ABB280}" dt="2025-05-21T13:25:07.954" v="140"/>
          <ac:spMkLst>
            <pc:docMk/>
            <pc:sldMk cId="0" sldId="400"/>
            <ac:spMk id="8" creationId="{00000000-0000-0000-0000-000000000000}"/>
          </ac:spMkLst>
        </pc:spChg>
        <pc:spChg chg="mod">
          <ac:chgData name="Zhibin Liao" userId="6b6ff271-817d-496d-81f7-8e1cca54aa19" providerId="ADAL" clId="{286088E1-2100-4063-AE5F-B368C7ABB280}" dt="2025-05-21T13:25:07.954" v="140"/>
          <ac:spMkLst>
            <pc:docMk/>
            <pc:sldMk cId="0" sldId="400"/>
            <ac:spMk id="9" creationId="{00000000-0000-0000-0000-000000000000}"/>
          </ac:spMkLst>
        </pc:spChg>
        <pc:spChg chg="mod">
          <ac:chgData name="Zhibin Liao" userId="6b6ff271-817d-496d-81f7-8e1cca54aa19" providerId="ADAL" clId="{286088E1-2100-4063-AE5F-B368C7ABB280}" dt="2025-05-21T13:25:07.954" v="140"/>
          <ac:spMkLst>
            <pc:docMk/>
            <pc:sldMk cId="0" sldId="400"/>
            <ac:spMk id="10" creationId="{00000000-0000-0000-0000-000000000000}"/>
          </ac:spMkLst>
        </pc:spChg>
        <pc:spChg chg="mod">
          <ac:chgData name="Zhibin Liao" userId="6b6ff271-817d-496d-81f7-8e1cca54aa19" providerId="ADAL" clId="{286088E1-2100-4063-AE5F-B368C7ABB280}" dt="2025-05-21T13:25:07.954" v="140"/>
          <ac:spMkLst>
            <pc:docMk/>
            <pc:sldMk cId="0" sldId="400"/>
            <ac:spMk id="11" creationId="{00000000-0000-0000-0000-000000000000}"/>
          </ac:spMkLst>
        </pc:spChg>
        <pc:spChg chg="mod">
          <ac:chgData name="Zhibin Liao" userId="6b6ff271-817d-496d-81f7-8e1cca54aa19" providerId="ADAL" clId="{286088E1-2100-4063-AE5F-B368C7ABB280}" dt="2025-05-21T13:25:07.954" v="140"/>
          <ac:spMkLst>
            <pc:docMk/>
            <pc:sldMk cId="0" sldId="400"/>
            <ac:spMk id="12" creationId="{00000000-0000-0000-0000-000000000000}"/>
          </ac:spMkLst>
        </pc:spChg>
        <pc:spChg chg="mod">
          <ac:chgData name="Zhibin Liao" userId="6b6ff271-817d-496d-81f7-8e1cca54aa19" providerId="ADAL" clId="{286088E1-2100-4063-AE5F-B368C7ABB280}" dt="2025-05-21T13:25:07.954" v="140"/>
          <ac:spMkLst>
            <pc:docMk/>
            <pc:sldMk cId="0" sldId="400"/>
            <ac:spMk id="13" creationId="{00000000-0000-0000-0000-000000000000}"/>
          </ac:spMkLst>
        </pc:spChg>
        <pc:spChg chg="mod">
          <ac:chgData name="Zhibin Liao" userId="6b6ff271-817d-496d-81f7-8e1cca54aa19" providerId="ADAL" clId="{286088E1-2100-4063-AE5F-B368C7ABB280}" dt="2025-05-21T13:25:07.954" v="140"/>
          <ac:spMkLst>
            <pc:docMk/>
            <pc:sldMk cId="0" sldId="400"/>
            <ac:spMk id="16" creationId="{999750F3-9EAD-BFC3-525E-ADA03F43B251}"/>
          </ac:spMkLst>
        </pc:spChg>
      </pc:sldChg>
      <pc:sldChg chg="modSp del">
        <pc:chgData name="Zhibin Liao" userId="6b6ff271-817d-496d-81f7-8e1cca54aa19" providerId="ADAL" clId="{286088E1-2100-4063-AE5F-B368C7ABB280}" dt="2025-05-21T16:19:27.419" v="3041" actId="47"/>
        <pc:sldMkLst>
          <pc:docMk/>
          <pc:sldMk cId="0" sldId="401"/>
        </pc:sldMkLst>
        <pc:spChg chg="mod">
          <ac:chgData name="Zhibin Liao" userId="6b6ff271-817d-496d-81f7-8e1cca54aa19" providerId="ADAL" clId="{286088E1-2100-4063-AE5F-B368C7ABB280}" dt="2025-05-21T13:25:07.954" v="140"/>
          <ac:spMkLst>
            <pc:docMk/>
            <pc:sldMk cId="0" sldId="401"/>
            <ac:spMk id="3" creationId="{00000000-0000-0000-0000-000000000000}"/>
          </ac:spMkLst>
        </pc:spChg>
        <pc:spChg chg="mod">
          <ac:chgData name="Zhibin Liao" userId="6b6ff271-817d-496d-81f7-8e1cca54aa19" providerId="ADAL" clId="{286088E1-2100-4063-AE5F-B368C7ABB280}" dt="2025-05-21T13:25:07.954" v="140"/>
          <ac:spMkLst>
            <pc:docMk/>
            <pc:sldMk cId="0" sldId="401"/>
            <ac:spMk id="7" creationId="{E5F22726-FA7B-F5A3-1147-B429FD435D6F}"/>
          </ac:spMkLst>
        </pc:spChg>
        <pc:picChg chg="mod">
          <ac:chgData name="Zhibin Liao" userId="6b6ff271-817d-496d-81f7-8e1cca54aa19" providerId="ADAL" clId="{286088E1-2100-4063-AE5F-B368C7ABB280}" dt="2025-05-21T13:25:07.954" v="140"/>
          <ac:picMkLst>
            <pc:docMk/>
            <pc:sldMk cId="0" sldId="401"/>
            <ac:picMk id="4" creationId="{00000000-0000-0000-0000-000000000000}"/>
          </ac:picMkLst>
        </pc:picChg>
        <pc:picChg chg="mod">
          <ac:chgData name="Zhibin Liao" userId="6b6ff271-817d-496d-81f7-8e1cca54aa19" providerId="ADAL" clId="{286088E1-2100-4063-AE5F-B368C7ABB280}" dt="2025-05-21T13:25:07.954" v="140"/>
          <ac:picMkLst>
            <pc:docMk/>
            <pc:sldMk cId="0" sldId="401"/>
            <ac:picMk id="9" creationId="{CCC4D61C-3C33-D2A2-E92E-31253B514199}"/>
          </ac:picMkLst>
        </pc:picChg>
      </pc:sldChg>
      <pc:sldChg chg="modSp del">
        <pc:chgData name="Zhibin Liao" userId="6b6ff271-817d-496d-81f7-8e1cca54aa19" providerId="ADAL" clId="{286088E1-2100-4063-AE5F-B368C7ABB280}" dt="2025-05-21T16:19:27.786" v="3042" actId="47"/>
        <pc:sldMkLst>
          <pc:docMk/>
          <pc:sldMk cId="0" sldId="402"/>
        </pc:sldMkLst>
        <pc:spChg chg="mod">
          <ac:chgData name="Zhibin Liao" userId="6b6ff271-817d-496d-81f7-8e1cca54aa19" providerId="ADAL" clId="{286088E1-2100-4063-AE5F-B368C7ABB280}" dt="2025-05-21T13:25:07.954" v="140"/>
          <ac:spMkLst>
            <pc:docMk/>
            <pc:sldMk cId="0" sldId="402"/>
            <ac:spMk id="5" creationId="{00000000-0000-0000-0000-000000000000}"/>
          </ac:spMkLst>
        </pc:spChg>
        <pc:picChg chg="mod">
          <ac:chgData name="Zhibin Liao" userId="6b6ff271-817d-496d-81f7-8e1cca54aa19" providerId="ADAL" clId="{286088E1-2100-4063-AE5F-B368C7ABB280}" dt="2025-05-21T13:25:07.954" v="140"/>
          <ac:picMkLst>
            <pc:docMk/>
            <pc:sldMk cId="0" sldId="402"/>
            <ac:picMk id="3" creationId="{00000000-0000-0000-0000-000000000000}"/>
          </ac:picMkLst>
        </pc:picChg>
        <pc:picChg chg="mod">
          <ac:chgData name="Zhibin Liao" userId="6b6ff271-817d-496d-81f7-8e1cca54aa19" providerId="ADAL" clId="{286088E1-2100-4063-AE5F-B368C7ABB280}" dt="2025-05-21T13:25:07.954" v="140"/>
          <ac:picMkLst>
            <pc:docMk/>
            <pc:sldMk cId="0" sldId="402"/>
            <ac:picMk id="9" creationId="{2D72F8C7-16C8-520F-EC71-67D21B4D443E}"/>
          </ac:picMkLst>
        </pc:picChg>
      </pc:sldChg>
      <pc:sldChg chg="modSp del">
        <pc:chgData name="Zhibin Liao" userId="6b6ff271-817d-496d-81f7-8e1cca54aa19" providerId="ADAL" clId="{286088E1-2100-4063-AE5F-B368C7ABB280}" dt="2025-05-21T16:19:28.773" v="3045" actId="47"/>
        <pc:sldMkLst>
          <pc:docMk/>
          <pc:sldMk cId="0" sldId="403"/>
        </pc:sldMkLst>
        <pc:spChg chg="mod">
          <ac:chgData name="Zhibin Liao" userId="6b6ff271-817d-496d-81f7-8e1cca54aa19" providerId="ADAL" clId="{286088E1-2100-4063-AE5F-B368C7ABB280}" dt="2025-05-21T13:25:07.954" v="140"/>
          <ac:spMkLst>
            <pc:docMk/>
            <pc:sldMk cId="0" sldId="403"/>
            <ac:spMk id="5" creationId="{00000000-0000-0000-0000-000000000000}"/>
          </ac:spMkLst>
        </pc:spChg>
        <pc:spChg chg="mod">
          <ac:chgData name="Zhibin Liao" userId="6b6ff271-817d-496d-81f7-8e1cca54aa19" providerId="ADAL" clId="{286088E1-2100-4063-AE5F-B368C7ABB280}" dt="2025-05-21T13:25:07.954" v="140"/>
          <ac:spMkLst>
            <pc:docMk/>
            <pc:sldMk cId="0" sldId="403"/>
            <ac:spMk id="7" creationId="{00000000-0000-0000-0000-000000000000}"/>
          </ac:spMkLst>
        </pc:spChg>
        <pc:spChg chg="mod">
          <ac:chgData name="Zhibin Liao" userId="6b6ff271-817d-496d-81f7-8e1cca54aa19" providerId="ADAL" clId="{286088E1-2100-4063-AE5F-B368C7ABB280}" dt="2025-05-21T13:25:07.954" v="140"/>
          <ac:spMkLst>
            <pc:docMk/>
            <pc:sldMk cId="0" sldId="403"/>
            <ac:spMk id="11" creationId="{00000000-0000-0000-0000-000000000000}"/>
          </ac:spMkLst>
        </pc:spChg>
        <pc:spChg chg="mod">
          <ac:chgData name="Zhibin Liao" userId="6b6ff271-817d-496d-81f7-8e1cca54aa19" providerId="ADAL" clId="{286088E1-2100-4063-AE5F-B368C7ABB280}" dt="2025-05-21T13:25:07.954" v="140"/>
          <ac:spMkLst>
            <pc:docMk/>
            <pc:sldMk cId="0" sldId="403"/>
            <ac:spMk id="14" creationId="{7965F183-E646-699A-E8DB-2AB05D8C53A8}"/>
          </ac:spMkLst>
        </pc:spChg>
      </pc:sldChg>
      <pc:sldChg chg="modSp del">
        <pc:chgData name="Zhibin Liao" userId="6b6ff271-817d-496d-81f7-8e1cca54aa19" providerId="ADAL" clId="{286088E1-2100-4063-AE5F-B368C7ABB280}" dt="2025-05-21T16:19:29.502" v="3046" actId="47"/>
        <pc:sldMkLst>
          <pc:docMk/>
          <pc:sldMk cId="0" sldId="404"/>
        </pc:sldMkLst>
        <pc:spChg chg="mod">
          <ac:chgData name="Zhibin Liao" userId="6b6ff271-817d-496d-81f7-8e1cca54aa19" providerId="ADAL" clId="{286088E1-2100-4063-AE5F-B368C7ABB280}" dt="2025-05-21T13:25:07.954" v="140"/>
          <ac:spMkLst>
            <pc:docMk/>
            <pc:sldMk cId="0" sldId="404"/>
            <ac:spMk id="3" creationId="{00000000-0000-0000-0000-000000000000}"/>
          </ac:spMkLst>
        </pc:spChg>
        <pc:spChg chg="mod">
          <ac:chgData name="Zhibin Liao" userId="6b6ff271-817d-496d-81f7-8e1cca54aa19" providerId="ADAL" clId="{286088E1-2100-4063-AE5F-B368C7ABB280}" dt="2025-05-21T13:25:07.954" v="140"/>
          <ac:spMkLst>
            <pc:docMk/>
            <pc:sldMk cId="0" sldId="404"/>
            <ac:spMk id="6" creationId="{1165FBCD-316F-694B-2E3C-2C9F8557BB58}"/>
          </ac:spMkLst>
        </pc:spChg>
      </pc:sldChg>
      <pc:sldChg chg="modSp del">
        <pc:chgData name="Zhibin Liao" userId="6b6ff271-817d-496d-81f7-8e1cca54aa19" providerId="ADAL" clId="{286088E1-2100-4063-AE5F-B368C7ABB280}" dt="2025-05-21T16:19:29.868" v="3047" actId="47"/>
        <pc:sldMkLst>
          <pc:docMk/>
          <pc:sldMk cId="0" sldId="405"/>
        </pc:sldMkLst>
        <pc:spChg chg="mod">
          <ac:chgData name="Zhibin Liao" userId="6b6ff271-817d-496d-81f7-8e1cca54aa19" providerId="ADAL" clId="{286088E1-2100-4063-AE5F-B368C7ABB280}" dt="2025-05-21T13:25:07.954" v="140"/>
          <ac:spMkLst>
            <pc:docMk/>
            <pc:sldMk cId="0" sldId="405"/>
            <ac:spMk id="3" creationId="{00000000-0000-0000-0000-000000000000}"/>
          </ac:spMkLst>
        </pc:spChg>
        <pc:spChg chg="mod">
          <ac:chgData name="Zhibin Liao" userId="6b6ff271-817d-496d-81f7-8e1cca54aa19" providerId="ADAL" clId="{286088E1-2100-4063-AE5F-B368C7ABB280}" dt="2025-05-21T13:25:07.954" v="140"/>
          <ac:spMkLst>
            <pc:docMk/>
            <pc:sldMk cId="0" sldId="405"/>
            <ac:spMk id="7" creationId="{498E1927-EBB1-3F85-51C6-91FD76746005}"/>
          </ac:spMkLst>
        </pc:spChg>
        <pc:picChg chg="mod">
          <ac:chgData name="Zhibin Liao" userId="6b6ff271-817d-496d-81f7-8e1cca54aa19" providerId="ADAL" clId="{286088E1-2100-4063-AE5F-B368C7ABB280}" dt="2025-05-21T13:25:07.954" v="140"/>
          <ac:picMkLst>
            <pc:docMk/>
            <pc:sldMk cId="0" sldId="405"/>
            <ac:picMk id="10" creationId="{A54910FE-7598-F77B-B26E-FDF1673F0142}"/>
          </ac:picMkLst>
        </pc:picChg>
      </pc:sldChg>
      <pc:sldChg chg="modSp del modNotes">
        <pc:chgData name="Zhibin Liao" userId="6b6ff271-817d-496d-81f7-8e1cca54aa19" providerId="ADAL" clId="{286088E1-2100-4063-AE5F-B368C7ABB280}" dt="2025-05-21T16:19:30.312" v="3048" actId="47"/>
        <pc:sldMkLst>
          <pc:docMk/>
          <pc:sldMk cId="1419339540" sldId="406"/>
        </pc:sldMkLst>
        <pc:spChg chg="mod">
          <ac:chgData name="Zhibin Liao" userId="6b6ff271-817d-496d-81f7-8e1cca54aa19" providerId="ADAL" clId="{286088E1-2100-4063-AE5F-B368C7ABB280}" dt="2025-05-21T13:25:07.954" v="140"/>
          <ac:spMkLst>
            <pc:docMk/>
            <pc:sldMk cId="1419339540" sldId="406"/>
            <ac:spMk id="2" creationId="{00000000-0000-0000-0000-000000000000}"/>
          </ac:spMkLst>
        </pc:spChg>
        <pc:spChg chg="mod">
          <ac:chgData name="Zhibin Liao" userId="6b6ff271-817d-496d-81f7-8e1cca54aa19" providerId="ADAL" clId="{286088E1-2100-4063-AE5F-B368C7ABB280}" dt="2025-05-21T13:25:07.954" v="140"/>
          <ac:spMkLst>
            <pc:docMk/>
            <pc:sldMk cId="1419339540" sldId="406"/>
            <ac:spMk id="3" creationId="{00000000-0000-0000-0000-000000000000}"/>
          </ac:spMkLst>
        </pc:spChg>
        <pc:spChg chg="mod">
          <ac:chgData name="Zhibin Liao" userId="6b6ff271-817d-496d-81f7-8e1cca54aa19" providerId="ADAL" clId="{286088E1-2100-4063-AE5F-B368C7ABB280}" dt="2025-05-21T13:25:07.954" v="140"/>
          <ac:spMkLst>
            <pc:docMk/>
            <pc:sldMk cId="1419339540" sldId="406"/>
            <ac:spMk id="5" creationId="{00000000-0000-0000-0000-000000000000}"/>
          </ac:spMkLst>
        </pc:spChg>
        <pc:spChg chg="mod">
          <ac:chgData name="Zhibin Liao" userId="6b6ff271-817d-496d-81f7-8e1cca54aa19" providerId="ADAL" clId="{286088E1-2100-4063-AE5F-B368C7ABB280}" dt="2025-05-21T13:25:07.954" v="140"/>
          <ac:spMkLst>
            <pc:docMk/>
            <pc:sldMk cId="1419339540" sldId="406"/>
            <ac:spMk id="6" creationId="{00000000-0000-0000-0000-000000000000}"/>
          </ac:spMkLst>
        </pc:spChg>
        <pc:spChg chg="mod">
          <ac:chgData name="Zhibin Liao" userId="6b6ff271-817d-496d-81f7-8e1cca54aa19" providerId="ADAL" clId="{286088E1-2100-4063-AE5F-B368C7ABB280}" dt="2025-05-21T13:25:07.954" v="140"/>
          <ac:spMkLst>
            <pc:docMk/>
            <pc:sldMk cId="1419339540" sldId="406"/>
            <ac:spMk id="7" creationId="{00000000-0000-0000-0000-000000000000}"/>
          </ac:spMkLst>
        </pc:spChg>
        <pc:picChg chg="mod">
          <ac:chgData name="Zhibin Liao" userId="6b6ff271-817d-496d-81f7-8e1cca54aa19" providerId="ADAL" clId="{286088E1-2100-4063-AE5F-B368C7ABB280}" dt="2025-05-21T13:25:07.954" v="140"/>
          <ac:picMkLst>
            <pc:docMk/>
            <pc:sldMk cId="1419339540" sldId="406"/>
            <ac:picMk id="4" creationId="{00000000-0000-0000-0000-000000000000}"/>
          </ac:picMkLst>
        </pc:picChg>
      </pc:sldChg>
      <pc:sldChg chg="modSp del modNotes">
        <pc:chgData name="Zhibin Liao" userId="6b6ff271-817d-496d-81f7-8e1cca54aa19" providerId="ADAL" clId="{286088E1-2100-4063-AE5F-B368C7ABB280}" dt="2025-05-21T16:19:30.645" v="3049" actId="47"/>
        <pc:sldMkLst>
          <pc:docMk/>
          <pc:sldMk cId="2165762223" sldId="421"/>
        </pc:sldMkLst>
        <pc:spChg chg="mod">
          <ac:chgData name="Zhibin Liao" userId="6b6ff271-817d-496d-81f7-8e1cca54aa19" providerId="ADAL" clId="{286088E1-2100-4063-AE5F-B368C7ABB280}" dt="2025-05-21T13:25:07.954" v="140"/>
          <ac:spMkLst>
            <pc:docMk/>
            <pc:sldMk cId="2165762223" sldId="421"/>
            <ac:spMk id="2" creationId="{00000000-0000-0000-0000-000000000000}"/>
          </ac:spMkLst>
        </pc:spChg>
        <pc:spChg chg="mod">
          <ac:chgData name="Zhibin Liao" userId="6b6ff271-817d-496d-81f7-8e1cca54aa19" providerId="ADAL" clId="{286088E1-2100-4063-AE5F-B368C7ABB280}" dt="2025-05-21T13:25:07.954" v="140"/>
          <ac:spMkLst>
            <pc:docMk/>
            <pc:sldMk cId="2165762223" sldId="421"/>
            <ac:spMk id="3" creationId="{00000000-0000-0000-0000-000000000000}"/>
          </ac:spMkLst>
        </pc:spChg>
        <pc:spChg chg="mod">
          <ac:chgData name="Zhibin Liao" userId="6b6ff271-817d-496d-81f7-8e1cca54aa19" providerId="ADAL" clId="{286088E1-2100-4063-AE5F-B368C7ABB280}" dt="2025-05-21T13:25:07.954" v="140"/>
          <ac:spMkLst>
            <pc:docMk/>
            <pc:sldMk cId="2165762223" sldId="421"/>
            <ac:spMk id="10" creationId="{D2F160E2-1367-C6C9-FBE9-F0959895F40A}"/>
          </ac:spMkLst>
        </pc:spChg>
        <pc:spChg chg="mod">
          <ac:chgData name="Zhibin Liao" userId="6b6ff271-817d-496d-81f7-8e1cca54aa19" providerId="ADAL" clId="{286088E1-2100-4063-AE5F-B368C7ABB280}" dt="2025-05-21T13:25:07.954" v="140"/>
          <ac:spMkLst>
            <pc:docMk/>
            <pc:sldMk cId="2165762223" sldId="421"/>
            <ac:spMk id="11" creationId="{E38B2BD1-BA95-057D-1600-CE51CB4775F4}"/>
          </ac:spMkLst>
        </pc:spChg>
        <pc:spChg chg="mod">
          <ac:chgData name="Zhibin Liao" userId="6b6ff271-817d-496d-81f7-8e1cca54aa19" providerId="ADAL" clId="{286088E1-2100-4063-AE5F-B368C7ABB280}" dt="2025-05-21T13:25:07.954" v="140"/>
          <ac:spMkLst>
            <pc:docMk/>
            <pc:sldMk cId="2165762223" sldId="421"/>
            <ac:spMk id="12" creationId="{311A5064-716B-2BF4-A8F6-4768F5A784DC}"/>
          </ac:spMkLst>
        </pc:spChg>
        <pc:spChg chg="mod">
          <ac:chgData name="Zhibin Liao" userId="6b6ff271-817d-496d-81f7-8e1cca54aa19" providerId="ADAL" clId="{286088E1-2100-4063-AE5F-B368C7ABB280}" dt="2025-05-21T13:25:07.954" v="140"/>
          <ac:spMkLst>
            <pc:docMk/>
            <pc:sldMk cId="2165762223" sldId="421"/>
            <ac:spMk id="13" creationId="{4D8B2456-6930-3D7D-F276-73677C17EF19}"/>
          </ac:spMkLst>
        </pc:spChg>
        <pc:spChg chg="mod">
          <ac:chgData name="Zhibin Liao" userId="6b6ff271-817d-496d-81f7-8e1cca54aa19" providerId="ADAL" clId="{286088E1-2100-4063-AE5F-B368C7ABB280}" dt="2025-05-21T13:25:07.954" v="140"/>
          <ac:spMkLst>
            <pc:docMk/>
            <pc:sldMk cId="2165762223" sldId="421"/>
            <ac:spMk id="14" creationId="{CAD95E1C-5E95-DA89-E1CA-9F8EBD738E9E}"/>
          </ac:spMkLst>
        </pc:spChg>
        <pc:spChg chg="mod">
          <ac:chgData name="Zhibin Liao" userId="6b6ff271-817d-496d-81f7-8e1cca54aa19" providerId="ADAL" clId="{286088E1-2100-4063-AE5F-B368C7ABB280}" dt="2025-05-21T13:25:07.954" v="140"/>
          <ac:spMkLst>
            <pc:docMk/>
            <pc:sldMk cId="2165762223" sldId="421"/>
            <ac:spMk id="16" creationId="{82C4ABEF-B180-336B-0B38-0DA9BF576701}"/>
          </ac:spMkLst>
        </pc:spChg>
        <pc:picChg chg="mod">
          <ac:chgData name="Zhibin Liao" userId="6b6ff271-817d-496d-81f7-8e1cca54aa19" providerId="ADAL" clId="{286088E1-2100-4063-AE5F-B368C7ABB280}" dt="2025-05-21T13:25:07.954" v="140"/>
          <ac:picMkLst>
            <pc:docMk/>
            <pc:sldMk cId="2165762223" sldId="421"/>
            <ac:picMk id="4" creationId="{00000000-0000-0000-0000-000000000000}"/>
          </ac:picMkLst>
        </pc:picChg>
      </pc:sldChg>
      <pc:sldChg chg="modSp del modNotes">
        <pc:chgData name="Zhibin Liao" userId="6b6ff271-817d-496d-81f7-8e1cca54aa19" providerId="ADAL" clId="{286088E1-2100-4063-AE5F-B368C7ABB280}" dt="2025-05-21T16:19:31.075" v="3050" actId="47"/>
        <pc:sldMkLst>
          <pc:docMk/>
          <pc:sldMk cId="2286066032" sldId="422"/>
        </pc:sldMkLst>
        <pc:spChg chg="mod">
          <ac:chgData name="Zhibin Liao" userId="6b6ff271-817d-496d-81f7-8e1cca54aa19" providerId="ADAL" clId="{286088E1-2100-4063-AE5F-B368C7ABB280}" dt="2025-05-21T13:25:07.954" v="140"/>
          <ac:spMkLst>
            <pc:docMk/>
            <pc:sldMk cId="2286066032" sldId="422"/>
            <ac:spMk id="6" creationId="{84674D74-06C1-8F05-ED8A-0788F86C0393}"/>
          </ac:spMkLst>
        </pc:spChg>
        <pc:spChg chg="mod">
          <ac:chgData name="Zhibin Liao" userId="6b6ff271-817d-496d-81f7-8e1cca54aa19" providerId="ADAL" clId="{286088E1-2100-4063-AE5F-B368C7ABB280}" dt="2025-05-21T13:25:07.954" v="140"/>
          <ac:spMkLst>
            <pc:docMk/>
            <pc:sldMk cId="2286066032" sldId="422"/>
            <ac:spMk id="8" creationId="{FE55EF1B-7DDD-0250-722A-4D5A673D37A0}"/>
          </ac:spMkLst>
        </pc:spChg>
        <pc:picChg chg="mod">
          <ac:chgData name="Zhibin Liao" userId="6b6ff271-817d-496d-81f7-8e1cca54aa19" providerId="ADAL" clId="{286088E1-2100-4063-AE5F-B368C7ABB280}" dt="2025-05-21T13:25:07.954" v="140"/>
          <ac:picMkLst>
            <pc:docMk/>
            <pc:sldMk cId="2286066032" sldId="422"/>
            <ac:picMk id="2054" creationId="{1ECC4B2A-6532-39A7-44A3-C87363629CD9}"/>
          </ac:picMkLst>
        </pc:picChg>
      </pc:sldChg>
      <pc:sldChg chg="modSp del">
        <pc:chgData name="Zhibin Liao" userId="6b6ff271-817d-496d-81f7-8e1cca54aa19" providerId="ADAL" clId="{286088E1-2100-4063-AE5F-B368C7ABB280}" dt="2025-05-21T16:19:31.695" v="3052" actId="47"/>
        <pc:sldMkLst>
          <pc:docMk/>
          <pc:sldMk cId="2744775884" sldId="423"/>
        </pc:sldMkLst>
        <pc:spChg chg="mod">
          <ac:chgData name="Zhibin Liao" userId="6b6ff271-817d-496d-81f7-8e1cca54aa19" providerId="ADAL" clId="{286088E1-2100-4063-AE5F-B368C7ABB280}" dt="2025-05-21T13:25:07.954" v="140"/>
          <ac:spMkLst>
            <pc:docMk/>
            <pc:sldMk cId="2744775884" sldId="423"/>
            <ac:spMk id="6" creationId="{84674D74-06C1-8F05-ED8A-0788F86C0393}"/>
          </ac:spMkLst>
        </pc:spChg>
        <pc:spChg chg="mod">
          <ac:chgData name="Zhibin Liao" userId="6b6ff271-817d-496d-81f7-8e1cca54aa19" providerId="ADAL" clId="{286088E1-2100-4063-AE5F-B368C7ABB280}" dt="2025-05-21T13:25:07.954" v="140"/>
          <ac:spMkLst>
            <pc:docMk/>
            <pc:sldMk cId="2744775884" sldId="423"/>
            <ac:spMk id="8" creationId="{FE55EF1B-7DDD-0250-722A-4D5A673D37A0}"/>
          </ac:spMkLst>
        </pc:spChg>
        <pc:spChg chg="mod">
          <ac:chgData name="Zhibin Liao" userId="6b6ff271-817d-496d-81f7-8e1cca54aa19" providerId="ADAL" clId="{286088E1-2100-4063-AE5F-B368C7ABB280}" dt="2025-05-21T13:25:07.954" v="140"/>
          <ac:spMkLst>
            <pc:docMk/>
            <pc:sldMk cId="2744775884" sldId="423"/>
            <ac:spMk id="9" creationId="{F6237813-E93C-AD46-543C-D7F7E1E3F7AF}"/>
          </ac:spMkLst>
        </pc:spChg>
        <pc:spChg chg="mod">
          <ac:chgData name="Zhibin Liao" userId="6b6ff271-817d-496d-81f7-8e1cca54aa19" providerId="ADAL" clId="{286088E1-2100-4063-AE5F-B368C7ABB280}" dt="2025-05-21T13:25:07.954" v="140"/>
          <ac:spMkLst>
            <pc:docMk/>
            <pc:sldMk cId="2744775884" sldId="423"/>
            <ac:spMk id="11" creationId="{87CC69A8-7CC9-EA2C-9295-D29A271D0684}"/>
          </ac:spMkLst>
        </pc:spChg>
      </pc:sldChg>
      <pc:sldChg chg="modSp del modNotes">
        <pc:chgData name="Zhibin Liao" userId="6b6ff271-817d-496d-81f7-8e1cca54aa19" providerId="ADAL" clId="{286088E1-2100-4063-AE5F-B368C7ABB280}" dt="2025-05-21T16:19:31.408" v="3051" actId="47"/>
        <pc:sldMkLst>
          <pc:docMk/>
          <pc:sldMk cId="3454581558" sldId="424"/>
        </pc:sldMkLst>
        <pc:spChg chg="mod">
          <ac:chgData name="Zhibin Liao" userId="6b6ff271-817d-496d-81f7-8e1cca54aa19" providerId="ADAL" clId="{286088E1-2100-4063-AE5F-B368C7ABB280}" dt="2025-05-21T13:25:07.954" v="140"/>
          <ac:spMkLst>
            <pc:docMk/>
            <pc:sldMk cId="3454581558" sldId="424"/>
            <ac:spMk id="6" creationId="{DE2339EA-D57B-020F-759D-88F05F05DA33}"/>
          </ac:spMkLst>
        </pc:spChg>
        <pc:spChg chg="mod">
          <ac:chgData name="Zhibin Liao" userId="6b6ff271-817d-496d-81f7-8e1cca54aa19" providerId="ADAL" clId="{286088E1-2100-4063-AE5F-B368C7ABB280}" dt="2025-05-21T13:25:07.954" v="140"/>
          <ac:spMkLst>
            <pc:docMk/>
            <pc:sldMk cId="3454581558" sldId="424"/>
            <ac:spMk id="12" creationId="{F65FFE16-6EF3-67D0-93AF-79DC3A9F30C4}"/>
          </ac:spMkLst>
        </pc:spChg>
        <pc:spChg chg="mod">
          <ac:chgData name="Zhibin Liao" userId="6b6ff271-817d-496d-81f7-8e1cca54aa19" providerId="ADAL" clId="{286088E1-2100-4063-AE5F-B368C7ABB280}" dt="2025-05-21T13:25:07.954" v="140"/>
          <ac:spMkLst>
            <pc:docMk/>
            <pc:sldMk cId="3454581558" sldId="424"/>
            <ac:spMk id="13" creationId="{95A9DDDA-9115-9E71-3704-F01F9D5ADF8B}"/>
          </ac:spMkLst>
        </pc:spChg>
        <pc:spChg chg="mod">
          <ac:chgData name="Zhibin Liao" userId="6b6ff271-817d-496d-81f7-8e1cca54aa19" providerId="ADAL" clId="{286088E1-2100-4063-AE5F-B368C7ABB280}" dt="2025-05-21T13:25:07.954" v="140"/>
          <ac:spMkLst>
            <pc:docMk/>
            <pc:sldMk cId="3454581558" sldId="424"/>
            <ac:spMk id="14" creationId="{717BB8D0-4155-C39D-B5C6-B648E0A633BE}"/>
          </ac:spMkLst>
        </pc:spChg>
        <pc:picChg chg="mod">
          <ac:chgData name="Zhibin Liao" userId="6b6ff271-817d-496d-81f7-8e1cca54aa19" providerId="ADAL" clId="{286088E1-2100-4063-AE5F-B368C7ABB280}" dt="2025-05-21T13:25:07.954" v="140"/>
          <ac:picMkLst>
            <pc:docMk/>
            <pc:sldMk cId="3454581558" sldId="424"/>
            <ac:picMk id="2" creationId="{BC0846A8-F734-6986-E0F0-EE914CBF8740}"/>
          </ac:picMkLst>
        </pc:picChg>
        <pc:picChg chg="mod">
          <ac:chgData name="Zhibin Liao" userId="6b6ff271-817d-496d-81f7-8e1cca54aa19" providerId="ADAL" clId="{286088E1-2100-4063-AE5F-B368C7ABB280}" dt="2025-05-21T13:25:07.954" v="140"/>
          <ac:picMkLst>
            <pc:docMk/>
            <pc:sldMk cId="3454581558" sldId="424"/>
            <ac:picMk id="3" creationId="{9C25682C-F4B1-F90E-0D3E-8E2E073A9579}"/>
          </ac:picMkLst>
        </pc:picChg>
      </pc:sldChg>
      <pc:sldChg chg="modSp del modNotes">
        <pc:chgData name="Zhibin Liao" userId="6b6ff271-817d-496d-81f7-8e1cca54aa19" providerId="ADAL" clId="{286088E1-2100-4063-AE5F-B368C7ABB280}" dt="2025-05-21T16:19:32.045" v="3053" actId="47"/>
        <pc:sldMkLst>
          <pc:docMk/>
          <pc:sldMk cId="2050769054" sldId="425"/>
        </pc:sldMkLst>
        <pc:spChg chg="mod">
          <ac:chgData name="Zhibin Liao" userId="6b6ff271-817d-496d-81f7-8e1cca54aa19" providerId="ADAL" clId="{286088E1-2100-4063-AE5F-B368C7ABB280}" dt="2025-05-21T13:25:07.954" v="140"/>
          <ac:spMkLst>
            <pc:docMk/>
            <pc:sldMk cId="2050769054" sldId="425"/>
            <ac:spMk id="2" creationId="{00000000-0000-0000-0000-000000000000}"/>
          </ac:spMkLst>
        </pc:spChg>
        <pc:picChg chg="mod">
          <ac:chgData name="Zhibin Liao" userId="6b6ff271-817d-496d-81f7-8e1cca54aa19" providerId="ADAL" clId="{286088E1-2100-4063-AE5F-B368C7ABB280}" dt="2025-05-21T13:25:07.954" v="140"/>
          <ac:picMkLst>
            <pc:docMk/>
            <pc:sldMk cId="2050769054" sldId="425"/>
            <ac:picMk id="3074" creationId="{FB753297-8A95-4881-8D8A-78B9A68A944E}"/>
          </ac:picMkLst>
        </pc:picChg>
      </pc:sldChg>
      <pc:sldChg chg="modSp del modNotes">
        <pc:chgData name="Zhibin Liao" userId="6b6ff271-817d-496d-81f7-8e1cca54aa19" providerId="ADAL" clId="{286088E1-2100-4063-AE5F-B368C7ABB280}" dt="2025-05-21T16:19:32.504" v="3054" actId="47"/>
        <pc:sldMkLst>
          <pc:docMk/>
          <pc:sldMk cId="1186399928" sldId="426"/>
        </pc:sldMkLst>
        <pc:spChg chg="mod">
          <ac:chgData name="Zhibin Liao" userId="6b6ff271-817d-496d-81f7-8e1cca54aa19" providerId="ADAL" clId="{286088E1-2100-4063-AE5F-B368C7ABB280}" dt="2025-05-21T13:25:07.954" v="140"/>
          <ac:spMkLst>
            <pc:docMk/>
            <pc:sldMk cId="1186399928" sldId="426"/>
            <ac:spMk id="2" creationId="{00000000-0000-0000-0000-000000000000}"/>
          </ac:spMkLst>
        </pc:spChg>
        <pc:spChg chg="mod">
          <ac:chgData name="Zhibin Liao" userId="6b6ff271-817d-496d-81f7-8e1cca54aa19" providerId="ADAL" clId="{286088E1-2100-4063-AE5F-B368C7ABB280}" dt="2025-05-21T13:25:07.954" v="140"/>
          <ac:spMkLst>
            <pc:docMk/>
            <pc:sldMk cId="1186399928" sldId="426"/>
            <ac:spMk id="5" creationId="{00000000-0000-0000-0000-000000000000}"/>
          </ac:spMkLst>
        </pc:spChg>
        <pc:spChg chg="mod">
          <ac:chgData name="Zhibin Liao" userId="6b6ff271-817d-496d-81f7-8e1cca54aa19" providerId="ADAL" clId="{286088E1-2100-4063-AE5F-B368C7ABB280}" dt="2025-05-21T13:25:07.954" v="140"/>
          <ac:spMkLst>
            <pc:docMk/>
            <pc:sldMk cId="1186399928" sldId="426"/>
            <ac:spMk id="6" creationId="{00000000-0000-0000-0000-000000000000}"/>
          </ac:spMkLst>
        </pc:spChg>
        <pc:spChg chg="mod">
          <ac:chgData name="Zhibin Liao" userId="6b6ff271-817d-496d-81f7-8e1cca54aa19" providerId="ADAL" clId="{286088E1-2100-4063-AE5F-B368C7ABB280}" dt="2025-05-21T13:25:07.954" v="140"/>
          <ac:spMkLst>
            <pc:docMk/>
            <pc:sldMk cId="1186399928" sldId="426"/>
            <ac:spMk id="9" creationId="{4A782C55-3E6A-E244-743E-F816FC5F5382}"/>
          </ac:spMkLst>
        </pc:spChg>
        <pc:spChg chg="mod">
          <ac:chgData name="Zhibin Liao" userId="6b6ff271-817d-496d-81f7-8e1cca54aa19" providerId="ADAL" clId="{286088E1-2100-4063-AE5F-B368C7ABB280}" dt="2025-05-21T13:25:07.954" v="140"/>
          <ac:spMkLst>
            <pc:docMk/>
            <pc:sldMk cId="1186399928" sldId="426"/>
            <ac:spMk id="11" creationId="{FE5A13D7-B70C-8849-1137-D2B5971202B3}"/>
          </ac:spMkLst>
        </pc:spChg>
        <pc:spChg chg="mod">
          <ac:chgData name="Zhibin Liao" userId="6b6ff271-817d-496d-81f7-8e1cca54aa19" providerId="ADAL" clId="{286088E1-2100-4063-AE5F-B368C7ABB280}" dt="2025-05-21T13:25:07.954" v="140"/>
          <ac:spMkLst>
            <pc:docMk/>
            <pc:sldMk cId="1186399928" sldId="426"/>
            <ac:spMk id="13" creationId="{9B04C8A1-9829-2B14-91E9-21536E2A432A}"/>
          </ac:spMkLst>
        </pc:spChg>
        <pc:spChg chg="mod">
          <ac:chgData name="Zhibin Liao" userId="6b6ff271-817d-496d-81f7-8e1cca54aa19" providerId="ADAL" clId="{286088E1-2100-4063-AE5F-B368C7ABB280}" dt="2025-05-21T13:25:07.954" v="140"/>
          <ac:spMkLst>
            <pc:docMk/>
            <pc:sldMk cId="1186399928" sldId="426"/>
            <ac:spMk id="14" creationId="{361398FD-B058-9A57-D98C-275CD8D430A5}"/>
          </ac:spMkLst>
        </pc:spChg>
        <pc:picChg chg="mod">
          <ac:chgData name="Zhibin Liao" userId="6b6ff271-817d-496d-81f7-8e1cca54aa19" providerId="ADAL" clId="{286088E1-2100-4063-AE5F-B368C7ABB280}" dt="2025-05-21T13:25:07.954" v="140"/>
          <ac:picMkLst>
            <pc:docMk/>
            <pc:sldMk cId="1186399928" sldId="426"/>
            <ac:picMk id="4" creationId="{00000000-0000-0000-0000-000000000000}"/>
          </ac:picMkLst>
        </pc:picChg>
      </pc:sldChg>
      <pc:sldChg chg="modSp del">
        <pc:chgData name="Zhibin Liao" userId="6b6ff271-817d-496d-81f7-8e1cca54aa19" providerId="ADAL" clId="{286088E1-2100-4063-AE5F-B368C7ABB280}" dt="2025-05-21T16:19:34.713" v="3060" actId="47"/>
        <pc:sldMkLst>
          <pc:docMk/>
          <pc:sldMk cId="2687382010" sldId="427"/>
        </pc:sldMkLst>
        <pc:spChg chg="mod">
          <ac:chgData name="Zhibin Liao" userId="6b6ff271-817d-496d-81f7-8e1cca54aa19" providerId="ADAL" clId="{286088E1-2100-4063-AE5F-B368C7ABB280}" dt="2025-05-21T13:25:07.954" v="140"/>
          <ac:spMkLst>
            <pc:docMk/>
            <pc:sldMk cId="2687382010" sldId="427"/>
            <ac:spMk id="5" creationId="{56C421B4-4715-B26A-DDA0-430E15C41575}"/>
          </ac:spMkLst>
        </pc:spChg>
        <pc:spChg chg="mod">
          <ac:chgData name="Zhibin Liao" userId="6b6ff271-817d-496d-81f7-8e1cca54aa19" providerId="ADAL" clId="{286088E1-2100-4063-AE5F-B368C7ABB280}" dt="2025-05-21T13:25:07.954" v="140"/>
          <ac:spMkLst>
            <pc:docMk/>
            <pc:sldMk cId="2687382010" sldId="427"/>
            <ac:spMk id="6" creationId="{C8523931-0107-E051-5CEA-4A3E11A089E2}"/>
          </ac:spMkLst>
        </pc:spChg>
      </pc:sldChg>
      <pc:sldChg chg="modSp del modNotes">
        <pc:chgData name="Zhibin Liao" userId="6b6ff271-817d-496d-81f7-8e1cca54aa19" providerId="ADAL" clId="{286088E1-2100-4063-AE5F-B368C7ABB280}" dt="2025-05-21T16:19:37.066" v="3064" actId="47"/>
        <pc:sldMkLst>
          <pc:docMk/>
          <pc:sldMk cId="2245764580" sldId="428"/>
        </pc:sldMkLst>
        <pc:spChg chg="mod">
          <ac:chgData name="Zhibin Liao" userId="6b6ff271-817d-496d-81f7-8e1cca54aa19" providerId="ADAL" clId="{286088E1-2100-4063-AE5F-B368C7ABB280}" dt="2025-05-21T13:25:07.954" v="140"/>
          <ac:spMkLst>
            <pc:docMk/>
            <pc:sldMk cId="2245764580" sldId="428"/>
            <ac:spMk id="5" creationId="{F62AC18F-B1E6-6482-04DE-D7844147A9B5}"/>
          </ac:spMkLst>
        </pc:spChg>
        <pc:spChg chg="mod">
          <ac:chgData name="Zhibin Liao" userId="6b6ff271-817d-496d-81f7-8e1cca54aa19" providerId="ADAL" clId="{286088E1-2100-4063-AE5F-B368C7ABB280}" dt="2025-05-21T13:25:07.954" v="140"/>
          <ac:spMkLst>
            <pc:docMk/>
            <pc:sldMk cId="2245764580" sldId="428"/>
            <ac:spMk id="11" creationId="{280A5DDB-05AB-6E49-E235-ABD399AA82E3}"/>
          </ac:spMkLst>
        </pc:spChg>
        <pc:picChg chg="mod">
          <ac:chgData name="Zhibin Liao" userId="6b6ff271-817d-496d-81f7-8e1cca54aa19" providerId="ADAL" clId="{286088E1-2100-4063-AE5F-B368C7ABB280}" dt="2025-05-21T13:25:07.954" v="140"/>
          <ac:picMkLst>
            <pc:docMk/>
            <pc:sldMk cId="2245764580" sldId="428"/>
            <ac:picMk id="4" creationId="{27CE7677-5201-214A-BA06-C1DC535C6960}"/>
          </ac:picMkLst>
        </pc:picChg>
        <pc:picChg chg="mod">
          <ac:chgData name="Zhibin Liao" userId="6b6ff271-817d-496d-81f7-8e1cca54aa19" providerId="ADAL" clId="{286088E1-2100-4063-AE5F-B368C7ABB280}" dt="2025-05-21T13:25:07.954" v="140"/>
          <ac:picMkLst>
            <pc:docMk/>
            <pc:sldMk cId="2245764580" sldId="428"/>
            <ac:picMk id="18" creationId="{A043CE76-66A6-01A0-D25A-146151842A66}"/>
          </ac:picMkLst>
        </pc:picChg>
        <pc:picChg chg="mod">
          <ac:chgData name="Zhibin Liao" userId="6b6ff271-817d-496d-81f7-8e1cca54aa19" providerId="ADAL" clId="{286088E1-2100-4063-AE5F-B368C7ABB280}" dt="2025-05-21T13:25:07.954" v="140"/>
          <ac:picMkLst>
            <pc:docMk/>
            <pc:sldMk cId="2245764580" sldId="428"/>
            <ac:picMk id="21" creationId="{77A26B56-47A2-8956-A5FB-D93F5A0D685B}"/>
          </ac:picMkLst>
        </pc:picChg>
        <pc:picChg chg="mod">
          <ac:chgData name="Zhibin Liao" userId="6b6ff271-817d-496d-81f7-8e1cca54aa19" providerId="ADAL" clId="{286088E1-2100-4063-AE5F-B368C7ABB280}" dt="2025-05-21T13:25:07.954" v="140"/>
          <ac:picMkLst>
            <pc:docMk/>
            <pc:sldMk cId="2245764580" sldId="428"/>
            <ac:picMk id="23" creationId="{487766B7-00B0-BAEA-703D-1BEF80504188}"/>
          </ac:picMkLst>
        </pc:picChg>
        <pc:picChg chg="mod">
          <ac:chgData name="Zhibin Liao" userId="6b6ff271-817d-496d-81f7-8e1cca54aa19" providerId="ADAL" clId="{286088E1-2100-4063-AE5F-B368C7ABB280}" dt="2025-05-21T13:25:07.954" v="140"/>
          <ac:picMkLst>
            <pc:docMk/>
            <pc:sldMk cId="2245764580" sldId="428"/>
            <ac:picMk id="24" creationId="{A24356D5-E00C-B7A6-9A28-C2FF728911A9}"/>
          </ac:picMkLst>
        </pc:picChg>
        <pc:picChg chg="mod">
          <ac:chgData name="Zhibin Liao" userId="6b6ff271-817d-496d-81f7-8e1cca54aa19" providerId="ADAL" clId="{286088E1-2100-4063-AE5F-B368C7ABB280}" dt="2025-05-21T13:25:07.954" v="140"/>
          <ac:picMkLst>
            <pc:docMk/>
            <pc:sldMk cId="2245764580" sldId="428"/>
            <ac:picMk id="25" creationId="{BF06EAD8-05C0-FD8C-B117-9803AA52C7D5}"/>
          </ac:picMkLst>
        </pc:picChg>
        <pc:picChg chg="mod">
          <ac:chgData name="Zhibin Liao" userId="6b6ff271-817d-496d-81f7-8e1cca54aa19" providerId="ADAL" clId="{286088E1-2100-4063-AE5F-B368C7ABB280}" dt="2025-05-21T13:25:07.954" v="140"/>
          <ac:picMkLst>
            <pc:docMk/>
            <pc:sldMk cId="2245764580" sldId="428"/>
            <ac:picMk id="26" creationId="{FE9135C4-65AC-786A-8EC9-08766096B64E}"/>
          </ac:picMkLst>
        </pc:picChg>
        <pc:cxnChg chg="mod">
          <ac:chgData name="Zhibin Liao" userId="6b6ff271-817d-496d-81f7-8e1cca54aa19" providerId="ADAL" clId="{286088E1-2100-4063-AE5F-B368C7ABB280}" dt="2025-05-21T13:25:07.954" v="140"/>
          <ac:cxnSpMkLst>
            <pc:docMk/>
            <pc:sldMk cId="2245764580" sldId="428"/>
            <ac:cxnSpMk id="10" creationId="{7E3D3A6D-85F2-5193-17BF-E67896F2A690}"/>
          </ac:cxnSpMkLst>
        </pc:cxnChg>
      </pc:sldChg>
      <pc:sldChg chg="modSp del">
        <pc:chgData name="Zhibin Liao" userId="6b6ff271-817d-496d-81f7-8e1cca54aa19" providerId="ADAL" clId="{286088E1-2100-4063-AE5F-B368C7ABB280}" dt="2025-05-21T16:19:28.200" v="3043" actId="47"/>
        <pc:sldMkLst>
          <pc:docMk/>
          <pc:sldMk cId="2008585316" sldId="429"/>
        </pc:sldMkLst>
        <pc:spChg chg="mod">
          <ac:chgData name="Zhibin Liao" userId="6b6ff271-817d-496d-81f7-8e1cca54aa19" providerId="ADAL" clId="{286088E1-2100-4063-AE5F-B368C7ABB280}" dt="2025-05-21T13:25:07.954" v="140"/>
          <ac:spMkLst>
            <pc:docMk/>
            <pc:sldMk cId="2008585316" sldId="429"/>
            <ac:spMk id="6" creationId="{F482225D-088C-3155-8BE6-1C34091555BE}"/>
          </ac:spMkLst>
        </pc:spChg>
        <pc:spChg chg="mod">
          <ac:chgData name="Zhibin Liao" userId="6b6ff271-817d-496d-81f7-8e1cca54aa19" providerId="ADAL" clId="{286088E1-2100-4063-AE5F-B368C7ABB280}" dt="2025-05-21T13:25:07.954" v="140"/>
          <ac:spMkLst>
            <pc:docMk/>
            <pc:sldMk cId="2008585316" sldId="429"/>
            <ac:spMk id="7" creationId="{682D0007-CBB4-A86D-39A5-2EFAA3341185}"/>
          </ac:spMkLst>
        </pc:spChg>
      </pc:sldChg>
      <pc:sldChg chg="modSp del mod">
        <pc:chgData name="Zhibin Liao" userId="6b6ff271-817d-496d-81f7-8e1cca54aa19" providerId="ADAL" clId="{286088E1-2100-4063-AE5F-B368C7ABB280}" dt="2025-05-21T16:19:28.614" v="3044" actId="47"/>
        <pc:sldMkLst>
          <pc:docMk/>
          <pc:sldMk cId="1788520895" sldId="430"/>
        </pc:sldMkLst>
        <pc:spChg chg="mod">
          <ac:chgData name="Zhibin Liao" userId="6b6ff271-817d-496d-81f7-8e1cca54aa19" providerId="ADAL" clId="{286088E1-2100-4063-AE5F-B368C7ABB280}" dt="2025-05-21T13:25:08.573" v="141" actId="27636"/>
          <ac:spMkLst>
            <pc:docMk/>
            <pc:sldMk cId="1788520895" sldId="430"/>
            <ac:spMk id="3" creationId="{42A47F84-0B6C-146B-513F-4A5F90AA243A}"/>
          </ac:spMkLst>
        </pc:spChg>
      </pc:sldChg>
      <pc:sldChg chg="modSp del">
        <pc:chgData name="Zhibin Liao" userId="6b6ff271-817d-496d-81f7-8e1cca54aa19" providerId="ADAL" clId="{286088E1-2100-4063-AE5F-B368C7ABB280}" dt="2025-05-21T16:19:46.946" v="3080" actId="47"/>
        <pc:sldMkLst>
          <pc:docMk/>
          <pc:sldMk cId="3491523485" sldId="431"/>
        </pc:sldMkLst>
        <pc:spChg chg="mod">
          <ac:chgData name="Zhibin Liao" userId="6b6ff271-817d-496d-81f7-8e1cca54aa19" providerId="ADAL" clId="{286088E1-2100-4063-AE5F-B368C7ABB280}" dt="2025-05-21T13:25:07.954" v="140"/>
          <ac:spMkLst>
            <pc:docMk/>
            <pc:sldMk cId="3491523485" sldId="431"/>
            <ac:spMk id="7" creationId="{893D30CA-6755-41DF-10E1-EB81C646F159}"/>
          </ac:spMkLst>
        </pc:spChg>
        <pc:spChg chg="mod">
          <ac:chgData name="Zhibin Liao" userId="6b6ff271-817d-496d-81f7-8e1cca54aa19" providerId="ADAL" clId="{286088E1-2100-4063-AE5F-B368C7ABB280}" dt="2025-05-21T13:25:07.954" v="140"/>
          <ac:spMkLst>
            <pc:docMk/>
            <pc:sldMk cId="3491523485" sldId="431"/>
            <ac:spMk id="54" creationId="{2C1CEE4E-CDE5-FBD2-D9F3-7E9F80B8F775}"/>
          </ac:spMkLst>
        </pc:spChg>
        <pc:spChg chg="mod">
          <ac:chgData name="Zhibin Liao" userId="6b6ff271-817d-496d-81f7-8e1cca54aa19" providerId="ADAL" clId="{286088E1-2100-4063-AE5F-B368C7ABB280}" dt="2025-05-21T13:25:07.954" v="140"/>
          <ac:spMkLst>
            <pc:docMk/>
            <pc:sldMk cId="3491523485" sldId="431"/>
            <ac:spMk id="55" creationId="{70C9423C-A5B5-BD3D-6DA2-19D9E24FF203}"/>
          </ac:spMkLst>
        </pc:spChg>
        <pc:spChg chg="mod">
          <ac:chgData name="Zhibin Liao" userId="6b6ff271-817d-496d-81f7-8e1cca54aa19" providerId="ADAL" clId="{286088E1-2100-4063-AE5F-B368C7ABB280}" dt="2025-05-21T13:25:07.954" v="140"/>
          <ac:spMkLst>
            <pc:docMk/>
            <pc:sldMk cId="3491523485" sldId="431"/>
            <ac:spMk id="66" creationId="{45C7B74D-47F7-0812-0B82-E2579171D8A4}"/>
          </ac:spMkLst>
        </pc:spChg>
        <pc:spChg chg="mod">
          <ac:chgData name="Zhibin Liao" userId="6b6ff271-817d-496d-81f7-8e1cca54aa19" providerId="ADAL" clId="{286088E1-2100-4063-AE5F-B368C7ABB280}" dt="2025-05-21T13:25:07.954" v="140"/>
          <ac:spMkLst>
            <pc:docMk/>
            <pc:sldMk cId="3491523485" sldId="431"/>
            <ac:spMk id="68" creationId="{72880891-E26B-8FA9-3303-8E3F79735366}"/>
          </ac:spMkLst>
        </pc:spChg>
        <pc:spChg chg="mod">
          <ac:chgData name="Zhibin Liao" userId="6b6ff271-817d-496d-81f7-8e1cca54aa19" providerId="ADAL" clId="{286088E1-2100-4063-AE5F-B368C7ABB280}" dt="2025-05-21T13:25:07.954" v="140"/>
          <ac:spMkLst>
            <pc:docMk/>
            <pc:sldMk cId="3491523485" sldId="431"/>
            <ac:spMk id="69" creationId="{25D7C71C-3F4A-6687-D768-5A85319F7405}"/>
          </ac:spMkLst>
        </pc:spChg>
        <pc:spChg chg="mod">
          <ac:chgData name="Zhibin Liao" userId="6b6ff271-817d-496d-81f7-8e1cca54aa19" providerId="ADAL" clId="{286088E1-2100-4063-AE5F-B368C7ABB280}" dt="2025-05-21T13:25:07.954" v="140"/>
          <ac:spMkLst>
            <pc:docMk/>
            <pc:sldMk cId="3491523485" sldId="431"/>
            <ac:spMk id="70" creationId="{D6782C7E-71F3-7DF3-53F1-6E0DF79E7D06}"/>
          </ac:spMkLst>
        </pc:spChg>
        <pc:spChg chg="mod">
          <ac:chgData name="Zhibin Liao" userId="6b6ff271-817d-496d-81f7-8e1cca54aa19" providerId="ADAL" clId="{286088E1-2100-4063-AE5F-B368C7ABB280}" dt="2025-05-21T13:25:07.954" v="140"/>
          <ac:spMkLst>
            <pc:docMk/>
            <pc:sldMk cId="3491523485" sldId="431"/>
            <ac:spMk id="82" creationId="{FB620BE0-6502-9A29-3F9D-5CFF4B8A07F7}"/>
          </ac:spMkLst>
        </pc:spChg>
        <pc:spChg chg="mod">
          <ac:chgData name="Zhibin Liao" userId="6b6ff271-817d-496d-81f7-8e1cca54aa19" providerId="ADAL" clId="{286088E1-2100-4063-AE5F-B368C7ABB280}" dt="2025-05-21T13:25:07.954" v="140"/>
          <ac:spMkLst>
            <pc:docMk/>
            <pc:sldMk cId="3491523485" sldId="431"/>
            <ac:spMk id="85" creationId="{06D33E1F-66EC-5201-E1B7-0BF659728BEA}"/>
          </ac:spMkLst>
        </pc:spChg>
        <pc:spChg chg="mod">
          <ac:chgData name="Zhibin Liao" userId="6b6ff271-817d-496d-81f7-8e1cca54aa19" providerId="ADAL" clId="{286088E1-2100-4063-AE5F-B368C7ABB280}" dt="2025-05-21T13:25:07.954" v="140"/>
          <ac:spMkLst>
            <pc:docMk/>
            <pc:sldMk cId="3491523485" sldId="431"/>
            <ac:spMk id="99" creationId="{1814601D-F303-4BEB-0B5A-240F6CDD9932}"/>
          </ac:spMkLst>
        </pc:spChg>
      </pc:sldChg>
      <pc:sldChg chg="modSp del mod">
        <pc:chgData name="Zhibin Liao" userId="6b6ff271-817d-496d-81f7-8e1cca54aa19" providerId="ADAL" clId="{286088E1-2100-4063-AE5F-B368C7ABB280}" dt="2025-05-21T16:19:47.710" v="3081" actId="47"/>
        <pc:sldMkLst>
          <pc:docMk/>
          <pc:sldMk cId="3754484251" sldId="432"/>
        </pc:sldMkLst>
        <pc:spChg chg="mod">
          <ac:chgData name="Zhibin Liao" userId="6b6ff271-817d-496d-81f7-8e1cca54aa19" providerId="ADAL" clId="{286088E1-2100-4063-AE5F-B368C7ABB280}" dt="2025-05-21T13:25:07.954" v="140"/>
          <ac:spMkLst>
            <pc:docMk/>
            <pc:sldMk cId="3754484251" sldId="432"/>
            <ac:spMk id="7" creationId="{845E8603-CAEC-8566-3CC0-76B76CFBACD3}"/>
          </ac:spMkLst>
        </pc:spChg>
        <pc:spChg chg="mod">
          <ac:chgData name="Zhibin Liao" userId="6b6ff271-817d-496d-81f7-8e1cca54aa19" providerId="ADAL" clId="{286088E1-2100-4063-AE5F-B368C7ABB280}" dt="2025-05-21T13:09:26.487" v="55" actId="1076"/>
          <ac:spMkLst>
            <pc:docMk/>
            <pc:sldMk cId="3754484251" sldId="432"/>
            <ac:spMk id="13" creationId="{C8876536-8B0B-DA51-7E26-CB7AEA3D9249}"/>
          </ac:spMkLst>
        </pc:spChg>
        <pc:spChg chg="mod">
          <ac:chgData name="Zhibin Liao" userId="6b6ff271-817d-496d-81f7-8e1cca54aa19" providerId="ADAL" clId="{286088E1-2100-4063-AE5F-B368C7ABB280}" dt="2025-05-21T13:25:07.954" v="140"/>
          <ac:spMkLst>
            <pc:docMk/>
            <pc:sldMk cId="3754484251" sldId="432"/>
            <ac:spMk id="17" creationId="{43F44153-0E41-1E44-7B3C-6C51E00FB201}"/>
          </ac:spMkLst>
        </pc:spChg>
        <pc:spChg chg="mod">
          <ac:chgData name="Zhibin Liao" userId="6b6ff271-817d-496d-81f7-8e1cca54aa19" providerId="ADAL" clId="{286088E1-2100-4063-AE5F-B368C7ABB280}" dt="2025-05-21T13:25:07.954" v="140"/>
          <ac:spMkLst>
            <pc:docMk/>
            <pc:sldMk cId="3754484251" sldId="432"/>
            <ac:spMk id="27" creationId="{3162A06D-38C7-E481-C3C2-D9577F052EB1}"/>
          </ac:spMkLst>
        </pc:spChg>
        <pc:spChg chg="mod">
          <ac:chgData name="Zhibin Liao" userId="6b6ff271-817d-496d-81f7-8e1cca54aa19" providerId="ADAL" clId="{286088E1-2100-4063-AE5F-B368C7ABB280}" dt="2025-05-21T13:25:07.954" v="140"/>
          <ac:spMkLst>
            <pc:docMk/>
            <pc:sldMk cId="3754484251" sldId="432"/>
            <ac:spMk id="28" creationId="{3AC59F4C-824D-7767-E7CA-85FC4E0273C5}"/>
          </ac:spMkLst>
        </pc:spChg>
        <pc:spChg chg="mod">
          <ac:chgData name="Zhibin Liao" userId="6b6ff271-817d-496d-81f7-8e1cca54aa19" providerId="ADAL" clId="{286088E1-2100-4063-AE5F-B368C7ABB280}" dt="2025-05-21T13:25:07.954" v="140"/>
          <ac:spMkLst>
            <pc:docMk/>
            <pc:sldMk cId="3754484251" sldId="432"/>
            <ac:spMk id="39" creationId="{39371168-2FB4-3493-157D-88D596348495}"/>
          </ac:spMkLst>
        </pc:spChg>
        <pc:spChg chg="mod">
          <ac:chgData name="Zhibin Liao" userId="6b6ff271-817d-496d-81f7-8e1cca54aa19" providerId="ADAL" clId="{286088E1-2100-4063-AE5F-B368C7ABB280}" dt="2025-05-21T13:25:07.954" v="140"/>
          <ac:spMkLst>
            <pc:docMk/>
            <pc:sldMk cId="3754484251" sldId="432"/>
            <ac:spMk id="42" creationId="{C0960C9B-8586-E6CD-FB50-6B122E1B89C6}"/>
          </ac:spMkLst>
        </pc:spChg>
        <pc:spChg chg="mod">
          <ac:chgData name="Zhibin Liao" userId="6b6ff271-817d-496d-81f7-8e1cca54aa19" providerId="ADAL" clId="{286088E1-2100-4063-AE5F-B368C7ABB280}" dt="2025-05-21T13:25:07.954" v="140"/>
          <ac:spMkLst>
            <pc:docMk/>
            <pc:sldMk cId="3754484251" sldId="432"/>
            <ac:spMk id="43" creationId="{62498047-7366-0528-46D3-73FE7F300A56}"/>
          </ac:spMkLst>
        </pc:spChg>
        <pc:spChg chg="mod">
          <ac:chgData name="Zhibin Liao" userId="6b6ff271-817d-496d-81f7-8e1cca54aa19" providerId="ADAL" clId="{286088E1-2100-4063-AE5F-B368C7ABB280}" dt="2025-05-21T13:25:07.954" v="140"/>
          <ac:spMkLst>
            <pc:docMk/>
            <pc:sldMk cId="3754484251" sldId="432"/>
            <ac:spMk id="47" creationId="{330A9FFA-1720-F453-8B97-9ECD0855D7D4}"/>
          </ac:spMkLst>
        </pc:spChg>
        <pc:spChg chg="mod">
          <ac:chgData name="Zhibin Liao" userId="6b6ff271-817d-496d-81f7-8e1cca54aa19" providerId="ADAL" clId="{286088E1-2100-4063-AE5F-B368C7ABB280}" dt="2025-05-21T13:25:07.954" v="140"/>
          <ac:spMkLst>
            <pc:docMk/>
            <pc:sldMk cId="3754484251" sldId="432"/>
            <ac:spMk id="48" creationId="{09DE033A-42DA-3135-5ECD-4E20E2F0C588}"/>
          </ac:spMkLst>
        </pc:spChg>
        <pc:spChg chg="mod">
          <ac:chgData name="Zhibin Liao" userId="6b6ff271-817d-496d-81f7-8e1cca54aa19" providerId="ADAL" clId="{286088E1-2100-4063-AE5F-B368C7ABB280}" dt="2025-05-21T13:25:07.954" v="140"/>
          <ac:spMkLst>
            <pc:docMk/>
            <pc:sldMk cId="3754484251" sldId="432"/>
            <ac:spMk id="73" creationId="{5A017F67-F7B3-3417-7A37-63B9FC8DBE15}"/>
          </ac:spMkLst>
        </pc:spChg>
      </pc:sldChg>
      <pc:sldChg chg="addSp delSp modSp new mod modAnim">
        <pc:chgData name="Zhibin Liao" userId="6b6ff271-817d-496d-81f7-8e1cca54aa19" providerId="ADAL" clId="{286088E1-2100-4063-AE5F-B368C7ABB280}" dt="2025-05-21T14:23:11.460" v="1471" actId="1076"/>
        <pc:sldMkLst>
          <pc:docMk/>
          <pc:sldMk cId="918984872" sldId="433"/>
        </pc:sldMkLst>
        <pc:spChg chg="mod">
          <ac:chgData name="Zhibin Liao" userId="6b6ff271-817d-496d-81f7-8e1cca54aa19" providerId="ADAL" clId="{286088E1-2100-4063-AE5F-B368C7ABB280}" dt="2025-05-21T13:50:42.318" v="808" actId="20577"/>
          <ac:spMkLst>
            <pc:docMk/>
            <pc:sldMk cId="918984872" sldId="433"/>
            <ac:spMk id="2" creationId="{ECCE9FCA-EB22-1B51-737A-94A51290CCE4}"/>
          </ac:spMkLst>
        </pc:spChg>
        <pc:spChg chg="del">
          <ac:chgData name="Zhibin Liao" userId="6b6ff271-817d-496d-81f7-8e1cca54aa19" providerId="ADAL" clId="{286088E1-2100-4063-AE5F-B368C7ABB280}" dt="2025-05-21T13:09:19.310" v="50" actId="478"/>
          <ac:spMkLst>
            <pc:docMk/>
            <pc:sldMk cId="918984872" sldId="433"/>
            <ac:spMk id="3" creationId="{751B20D1-2FA8-60CD-4FC2-F03984D41BFF}"/>
          </ac:spMkLst>
        </pc:spChg>
        <pc:spChg chg="add del mod">
          <ac:chgData name="Zhibin Liao" userId="6b6ff271-817d-496d-81f7-8e1cca54aa19" providerId="ADAL" clId="{286088E1-2100-4063-AE5F-B368C7ABB280}" dt="2025-05-21T13:09:21.549" v="53" actId="478"/>
          <ac:spMkLst>
            <pc:docMk/>
            <pc:sldMk cId="918984872" sldId="433"/>
            <ac:spMk id="6" creationId="{8EE096C2-4422-594B-346F-E023347D7338}"/>
          </ac:spMkLst>
        </pc:spChg>
        <pc:spChg chg="mod">
          <ac:chgData name="Zhibin Liao" userId="6b6ff271-817d-496d-81f7-8e1cca54aa19" providerId="ADAL" clId="{286088E1-2100-4063-AE5F-B368C7ABB280}" dt="2025-05-21T13:43:23.011" v="505"/>
          <ac:spMkLst>
            <pc:docMk/>
            <pc:sldMk cId="918984872" sldId="433"/>
            <ac:spMk id="7" creationId="{D17E632E-F9FC-094E-5209-877A55E7D4B2}"/>
          </ac:spMkLst>
        </pc:spChg>
        <pc:spChg chg="mod">
          <ac:chgData name="Zhibin Liao" userId="6b6ff271-817d-496d-81f7-8e1cca54aa19" providerId="ADAL" clId="{286088E1-2100-4063-AE5F-B368C7ABB280}" dt="2025-05-21T13:43:23.011" v="505"/>
          <ac:spMkLst>
            <pc:docMk/>
            <pc:sldMk cId="918984872" sldId="433"/>
            <ac:spMk id="10" creationId="{EC0BF4F7-0366-C471-1A42-0938AB4C9A25}"/>
          </ac:spMkLst>
        </pc:spChg>
        <pc:spChg chg="mod">
          <ac:chgData name="Zhibin Liao" userId="6b6ff271-817d-496d-81f7-8e1cca54aa19" providerId="ADAL" clId="{286088E1-2100-4063-AE5F-B368C7ABB280}" dt="2025-05-21T13:43:23.011" v="505"/>
          <ac:spMkLst>
            <pc:docMk/>
            <pc:sldMk cId="918984872" sldId="433"/>
            <ac:spMk id="11" creationId="{53FFB097-7187-ABFC-2C24-126D6B58223F}"/>
          </ac:spMkLst>
        </pc:spChg>
        <pc:spChg chg="del mod">
          <ac:chgData name="Zhibin Liao" userId="6b6ff271-817d-496d-81f7-8e1cca54aa19" providerId="ADAL" clId="{286088E1-2100-4063-AE5F-B368C7ABB280}" dt="2025-05-21T13:09:52.162" v="61" actId="478"/>
          <ac:spMkLst>
            <pc:docMk/>
            <pc:sldMk cId="918984872" sldId="433"/>
            <ac:spMk id="12" creationId="{6503961F-04E9-949D-7906-1C58F86C39F9}"/>
          </ac:spMkLst>
        </pc:spChg>
        <pc:spChg chg="mod">
          <ac:chgData name="Zhibin Liao" userId="6b6ff271-817d-496d-81f7-8e1cca54aa19" providerId="ADAL" clId="{286088E1-2100-4063-AE5F-B368C7ABB280}" dt="2025-05-21T13:11:18.690" v="96" actId="6549"/>
          <ac:spMkLst>
            <pc:docMk/>
            <pc:sldMk cId="918984872" sldId="433"/>
            <ac:spMk id="13" creationId="{9C024C1E-2833-84B5-14EF-7B218F9A73CF}"/>
          </ac:spMkLst>
        </pc:spChg>
        <pc:spChg chg="mod">
          <ac:chgData name="Zhibin Liao" userId="6b6ff271-817d-496d-81f7-8e1cca54aa19" providerId="ADAL" clId="{286088E1-2100-4063-AE5F-B368C7ABB280}" dt="2025-05-21T13:43:23.011" v="505"/>
          <ac:spMkLst>
            <pc:docMk/>
            <pc:sldMk cId="918984872" sldId="433"/>
            <ac:spMk id="17" creationId="{5480B1BF-F791-1D90-018A-11446E8DB96E}"/>
          </ac:spMkLst>
        </pc:spChg>
        <pc:spChg chg="mod">
          <ac:chgData name="Zhibin Liao" userId="6b6ff271-817d-496d-81f7-8e1cca54aa19" providerId="ADAL" clId="{286088E1-2100-4063-AE5F-B368C7ABB280}" dt="2025-05-21T13:43:23.011" v="505"/>
          <ac:spMkLst>
            <pc:docMk/>
            <pc:sldMk cId="918984872" sldId="433"/>
            <ac:spMk id="18" creationId="{75AC272E-1D75-57B0-480C-932F8B29B3D4}"/>
          </ac:spMkLst>
        </pc:spChg>
        <pc:spChg chg="mod">
          <ac:chgData name="Zhibin Liao" userId="6b6ff271-817d-496d-81f7-8e1cca54aa19" providerId="ADAL" clId="{286088E1-2100-4063-AE5F-B368C7ABB280}" dt="2025-05-21T13:43:23.011" v="505"/>
          <ac:spMkLst>
            <pc:docMk/>
            <pc:sldMk cId="918984872" sldId="433"/>
            <ac:spMk id="20" creationId="{9044F635-94D2-C1EF-5A4D-C364B5CB208F}"/>
          </ac:spMkLst>
        </pc:spChg>
        <pc:spChg chg="del mod">
          <ac:chgData name="Zhibin Liao" userId="6b6ff271-817d-496d-81f7-8e1cca54aa19" providerId="ADAL" clId="{286088E1-2100-4063-AE5F-B368C7ABB280}" dt="2025-05-21T13:09:50.154" v="60" actId="478"/>
          <ac:spMkLst>
            <pc:docMk/>
            <pc:sldMk cId="918984872" sldId="433"/>
            <ac:spMk id="21" creationId="{AD21113D-686A-9E7C-8653-7BBD352028CF}"/>
          </ac:spMkLst>
        </pc:spChg>
        <pc:spChg chg="mod">
          <ac:chgData name="Zhibin Liao" userId="6b6ff271-817d-496d-81f7-8e1cca54aa19" providerId="ADAL" clId="{286088E1-2100-4063-AE5F-B368C7ABB280}" dt="2025-05-21T13:43:23.011" v="505"/>
          <ac:spMkLst>
            <pc:docMk/>
            <pc:sldMk cId="918984872" sldId="433"/>
            <ac:spMk id="22" creationId="{6A2D6171-95D2-CCB0-3E27-333953D98720}"/>
          </ac:spMkLst>
        </pc:spChg>
        <pc:spChg chg="mod">
          <ac:chgData name="Zhibin Liao" userId="6b6ff271-817d-496d-81f7-8e1cca54aa19" providerId="ADAL" clId="{286088E1-2100-4063-AE5F-B368C7ABB280}" dt="2025-05-21T13:10:25.994" v="68" actId="1076"/>
          <ac:spMkLst>
            <pc:docMk/>
            <pc:sldMk cId="918984872" sldId="433"/>
            <ac:spMk id="24" creationId="{BD7E16F7-B482-4693-0E21-59B8A90D15A6}"/>
          </ac:spMkLst>
        </pc:spChg>
        <pc:spChg chg="del mod">
          <ac:chgData name="Zhibin Liao" userId="6b6ff271-817d-496d-81f7-8e1cca54aa19" providerId="ADAL" clId="{286088E1-2100-4063-AE5F-B368C7ABB280}" dt="2025-05-21T13:09:47.023" v="58" actId="478"/>
          <ac:spMkLst>
            <pc:docMk/>
            <pc:sldMk cId="918984872" sldId="433"/>
            <ac:spMk id="25" creationId="{DAF6E9EF-125F-2E1E-C6D9-4C2A1E907D50}"/>
          </ac:spMkLst>
        </pc:spChg>
        <pc:spChg chg="mod">
          <ac:chgData name="Zhibin Liao" userId="6b6ff271-817d-496d-81f7-8e1cca54aa19" providerId="ADAL" clId="{286088E1-2100-4063-AE5F-B368C7ABB280}" dt="2025-05-21T13:11:18.690" v="96" actId="6549"/>
          <ac:spMkLst>
            <pc:docMk/>
            <pc:sldMk cId="918984872" sldId="433"/>
            <ac:spMk id="26" creationId="{6A0E3271-8DC9-083F-E62A-7030E61F6650}"/>
          </ac:spMkLst>
        </pc:spChg>
        <pc:spChg chg="mod">
          <ac:chgData name="Zhibin Liao" userId="6b6ff271-817d-496d-81f7-8e1cca54aa19" providerId="ADAL" clId="{286088E1-2100-4063-AE5F-B368C7ABB280}" dt="2025-05-21T13:43:23.011" v="505"/>
          <ac:spMkLst>
            <pc:docMk/>
            <pc:sldMk cId="918984872" sldId="433"/>
            <ac:spMk id="27" creationId="{EF9E7EA4-9D03-DA7B-E791-D757D7B31161}"/>
          </ac:spMkLst>
        </pc:spChg>
        <pc:spChg chg="mod">
          <ac:chgData name="Zhibin Liao" userId="6b6ff271-817d-496d-81f7-8e1cca54aa19" providerId="ADAL" clId="{286088E1-2100-4063-AE5F-B368C7ABB280}" dt="2025-05-21T13:43:23.011" v="505"/>
          <ac:spMkLst>
            <pc:docMk/>
            <pc:sldMk cId="918984872" sldId="433"/>
            <ac:spMk id="29" creationId="{A781A066-A3CD-EC0C-CED3-57F549E7A733}"/>
          </ac:spMkLst>
        </pc:spChg>
        <pc:spChg chg="add mod">
          <ac:chgData name="Zhibin Liao" userId="6b6ff271-817d-496d-81f7-8e1cca54aa19" providerId="ADAL" clId="{286088E1-2100-4063-AE5F-B368C7ABB280}" dt="2025-05-21T13:43:26.534" v="506"/>
          <ac:spMkLst>
            <pc:docMk/>
            <pc:sldMk cId="918984872" sldId="433"/>
            <ac:spMk id="30" creationId="{5EAB941E-69F3-6D3C-BF04-83859E92666D}"/>
          </ac:spMkLst>
        </pc:spChg>
        <pc:spChg chg="mod">
          <ac:chgData name="Zhibin Liao" userId="6b6ff271-817d-496d-81f7-8e1cca54aa19" providerId="ADAL" clId="{286088E1-2100-4063-AE5F-B368C7ABB280}" dt="2025-05-21T14:23:08.400" v="1470"/>
          <ac:spMkLst>
            <pc:docMk/>
            <pc:sldMk cId="918984872" sldId="433"/>
            <ac:spMk id="36" creationId="{1FF9948E-98ED-F741-0FA4-76351EB88159}"/>
          </ac:spMkLst>
        </pc:spChg>
        <pc:spChg chg="mod">
          <ac:chgData name="Zhibin Liao" userId="6b6ff271-817d-496d-81f7-8e1cca54aa19" providerId="ADAL" clId="{286088E1-2100-4063-AE5F-B368C7ABB280}" dt="2025-05-21T14:23:08.400" v="1470"/>
          <ac:spMkLst>
            <pc:docMk/>
            <pc:sldMk cId="918984872" sldId="433"/>
            <ac:spMk id="41" creationId="{DF50C84C-DADD-F98B-68BA-AF2DE7E2492E}"/>
          </ac:spMkLst>
        </pc:spChg>
        <pc:spChg chg="mod">
          <ac:chgData name="Zhibin Liao" userId="6b6ff271-817d-496d-81f7-8e1cca54aa19" providerId="ADAL" clId="{286088E1-2100-4063-AE5F-B368C7ABB280}" dt="2025-05-21T14:23:08.400" v="1470"/>
          <ac:spMkLst>
            <pc:docMk/>
            <pc:sldMk cId="918984872" sldId="433"/>
            <ac:spMk id="42" creationId="{9AC22A2F-01B9-941A-FC03-6AFF0CF05B20}"/>
          </ac:spMkLst>
        </pc:spChg>
        <pc:spChg chg="mod">
          <ac:chgData name="Zhibin Liao" userId="6b6ff271-817d-496d-81f7-8e1cca54aa19" providerId="ADAL" clId="{286088E1-2100-4063-AE5F-B368C7ABB280}" dt="2025-05-21T14:23:08.400" v="1470"/>
          <ac:spMkLst>
            <pc:docMk/>
            <pc:sldMk cId="918984872" sldId="433"/>
            <ac:spMk id="46" creationId="{8BCC7E44-DC7F-FEA1-3B4C-7C4ED6831CB6}"/>
          </ac:spMkLst>
        </pc:spChg>
        <pc:spChg chg="mod">
          <ac:chgData name="Zhibin Liao" userId="6b6ff271-817d-496d-81f7-8e1cca54aa19" providerId="ADAL" clId="{286088E1-2100-4063-AE5F-B368C7ABB280}" dt="2025-05-21T14:23:08.400" v="1470"/>
          <ac:spMkLst>
            <pc:docMk/>
            <pc:sldMk cId="918984872" sldId="433"/>
            <ac:spMk id="47" creationId="{4C3F25E0-0733-4E79-5D07-67CD700C6FF7}"/>
          </ac:spMkLst>
        </pc:spChg>
        <pc:spChg chg="mod">
          <ac:chgData name="Zhibin Liao" userId="6b6ff271-817d-496d-81f7-8e1cca54aa19" providerId="ADAL" clId="{286088E1-2100-4063-AE5F-B368C7ABB280}" dt="2025-05-21T14:23:08.400" v="1470"/>
          <ac:spMkLst>
            <pc:docMk/>
            <pc:sldMk cId="918984872" sldId="433"/>
            <ac:spMk id="48" creationId="{B36F6006-C946-6BBB-E5B2-EB27BC361E2D}"/>
          </ac:spMkLst>
        </pc:spChg>
        <pc:spChg chg="mod">
          <ac:chgData name="Zhibin Liao" userId="6b6ff271-817d-496d-81f7-8e1cca54aa19" providerId="ADAL" clId="{286088E1-2100-4063-AE5F-B368C7ABB280}" dt="2025-05-21T14:23:08.400" v="1470"/>
          <ac:spMkLst>
            <pc:docMk/>
            <pc:sldMk cId="918984872" sldId="433"/>
            <ac:spMk id="49" creationId="{27A2285F-430C-3A36-30F4-20D958CA22CB}"/>
          </ac:spMkLst>
        </pc:spChg>
        <pc:spChg chg="mod">
          <ac:chgData name="Zhibin Liao" userId="6b6ff271-817d-496d-81f7-8e1cca54aa19" providerId="ADAL" clId="{286088E1-2100-4063-AE5F-B368C7ABB280}" dt="2025-05-21T14:23:08.400" v="1470"/>
          <ac:spMkLst>
            <pc:docMk/>
            <pc:sldMk cId="918984872" sldId="433"/>
            <ac:spMk id="52" creationId="{250D5734-26D9-701F-3C3C-1F89619A1495}"/>
          </ac:spMkLst>
        </pc:spChg>
        <pc:spChg chg="mod">
          <ac:chgData name="Zhibin Liao" userId="6b6ff271-817d-496d-81f7-8e1cca54aa19" providerId="ADAL" clId="{286088E1-2100-4063-AE5F-B368C7ABB280}" dt="2025-05-21T14:23:08.400" v="1470"/>
          <ac:spMkLst>
            <pc:docMk/>
            <pc:sldMk cId="918984872" sldId="433"/>
            <ac:spMk id="53" creationId="{F6DCDE3E-F23E-815B-7C0C-6BFA5826F08B}"/>
          </ac:spMkLst>
        </pc:spChg>
        <pc:spChg chg="mod">
          <ac:chgData name="Zhibin Liao" userId="6b6ff271-817d-496d-81f7-8e1cca54aa19" providerId="ADAL" clId="{286088E1-2100-4063-AE5F-B368C7ABB280}" dt="2025-05-21T14:23:08.400" v="1470"/>
          <ac:spMkLst>
            <pc:docMk/>
            <pc:sldMk cId="918984872" sldId="433"/>
            <ac:spMk id="55" creationId="{699A44EE-BEC2-401D-9453-E1B4529D1FDF}"/>
          </ac:spMkLst>
        </pc:spChg>
        <pc:grpChg chg="mod">
          <ac:chgData name="Zhibin Liao" userId="6b6ff271-817d-496d-81f7-8e1cca54aa19" providerId="ADAL" clId="{286088E1-2100-4063-AE5F-B368C7ABB280}" dt="2025-05-21T13:27:31.759" v="194" actId="164"/>
          <ac:grpSpMkLst>
            <pc:docMk/>
            <pc:sldMk cId="918984872" sldId="433"/>
            <ac:grpSpMk id="8" creationId="{EAB18442-B8D9-5123-08B0-96F3BBBACDFB}"/>
          </ac:grpSpMkLst>
        </pc:grpChg>
        <pc:grpChg chg="add del mod">
          <ac:chgData name="Zhibin Liao" userId="6b6ff271-817d-496d-81f7-8e1cca54aa19" providerId="ADAL" clId="{286088E1-2100-4063-AE5F-B368C7ABB280}" dt="2025-05-21T14:23:08.006" v="1469" actId="478"/>
          <ac:grpSpMkLst>
            <pc:docMk/>
            <pc:sldMk cId="918984872" sldId="433"/>
            <ac:grpSpMk id="34" creationId="{C0F6807B-BA14-0548-9596-C9B2C3A4DCDD}"/>
          </ac:grpSpMkLst>
        </pc:grpChg>
        <pc:grpChg chg="mod">
          <ac:chgData name="Zhibin Liao" userId="6b6ff271-817d-496d-81f7-8e1cca54aa19" providerId="ADAL" clId="{286088E1-2100-4063-AE5F-B368C7ABB280}" dt="2025-05-21T14:23:11.460" v="1471" actId="1076"/>
          <ac:grpSpMkLst>
            <pc:docMk/>
            <pc:sldMk cId="918984872" sldId="433"/>
            <ac:grpSpMk id="35" creationId="{4787B7A8-13BB-A9A3-529C-AFB63C7E394B}"/>
          </ac:grpSpMkLst>
        </pc:grpChg>
        <pc:picChg chg="add mod">
          <ac:chgData name="Zhibin Liao" userId="6b6ff271-817d-496d-81f7-8e1cca54aa19" providerId="ADAL" clId="{286088E1-2100-4063-AE5F-B368C7ABB280}" dt="2025-05-21T13:25:51.746" v="151" actId="1076"/>
          <ac:picMkLst>
            <pc:docMk/>
            <pc:sldMk cId="918984872" sldId="433"/>
            <ac:picMk id="33" creationId="{FCF88ED5-D9B8-672C-76D3-50777492F074}"/>
          </ac:picMkLst>
        </pc:picChg>
        <pc:cxnChg chg="mod">
          <ac:chgData name="Zhibin Liao" userId="6b6ff271-817d-496d-81f7-8e1cca54aa19" providerId="ADAL" clId="{286088E1-2100-4063-AE5F-B368C7ABB280}" dt="2025-05-21T14:23:08.006" v="1469" actId="478"/>
          <ac:cxnSpMkLst>
            <pc:docMk/>
            <pc:sldMk cId="918984872" sldId="433"/>
            <ac:cxnSpMk id="9" creationId="{CAF48B6E-9EC7-1535-C2E0-A35AE3137E50}"/>
          </ac:cxnSpMkLst>
        </pc:cxnChg>
        <pc:cxnChg chg="mod">
          <ac:chgData name="Zhibin Liao" userId="6b6ff271-817d-496d-81f7-8e1cca54aa19" providerId="ADAL" clId="{286088E1-2100-4063-AE5F-B368C7ABB280}" dt="2025-05-21T14:23:08.006" v="1469" actId="478"/>
          <ac:cxnSpMkLst>
            <pc:docMk/>
            <pc:sldMk cId="918984872" sldId="433"/>
            <ac:cxnSpMk id="14" creationId="{79FBC206-55A7-724A-C5BD-785305B754B5}"/>
          </ac:cxnSpMkLst>
        </pc:cxnChg>
        <pc:cxnChg chg="del mod">
          <ac:chgData name="Zhibin Liao" userId="6b6ff271-817d-496d-81f7-8e1cca54aa19" providerId="ADAL" clId="{286088E1-2100-4063-AE5F-B368C7ABB280}" dt="2025-05-21T13:09:48.694" v="59" actId="478"/>
          <ac:cxnSpMkLst>
            <pc:docMk/>
            <pc:sldMk cId="918984872" sldId="433"/>
            <ac:cxnSpMk id="15" creationId="{716D1449-6744-BCA9-A448-5F77487540EB}"/>
          </ac:cxnSpMkLst>
        </pc:cxnChg>
        <pc:cxnChg chg="mod">
          <ac:chgData name="Zhibin Liao" userId="6b6ff271-817d-496d-81f7-8e1cca54aa19" providerId="ADAL" clId="{286088E1-2100-4063-AE5F-B368C7ABB280}" dt="2025-05-21T14:23:08.006" v="1469" actId="478"/>
          <ac:cxnSpMkLst>
            <pc:docMk/>
            <pc:sldMk cId="918984872" sldId="433"/>
            <ac:cxnSpMk id="16" creationId="{AE1F4BC4-668D-9EF8-87F8-FAE85E10CBEE}"/>
          </ac:cxnSpMkLst>
        </pc:cxnChg>
        <pc:cxnChg chg="mod">
          <ac:chgData name="Zhibin Liao" userId="6b6ff271-817d-496d-81f7-8e1cca54aa19" providerId="ADAL" clId="{286088E1-2100-4063-AE5F-B368C7ABB280}" dt="2025-05-21T14:23:08.006" v="1469" actId="478"/>
          <ac:cxnSpMkLst>
            <pc:docMk/>
            <pc:sldMk cId="918984872" sldId="433"/>
            <ac:cxnSpMk id="28" creationId="{76E3674C-7EF1-784F-98E1-DEF5230A99A5}"/>
          </ac:cxnSpMkLst>
        </pc:cxnChg>
      </pc:sldChg>
      <pc:sldChg chg="addSp delSp modSp new mod ord">
        <pc:chgData name="Zhibin Liao" userId="6b6ff271-817d-496d-81f7-8e1cca54aa19" providerId="ADAL" clId="{286088E1-2100-4063-AE5F-B368C7ABB280}" dt="2025-05-21T14:00:17.571" v="1085" actId="1076"/>
        <pc:sldMkLst>
          <pc:docMk/>
          <pc:sldMk cId="408337373" sldId="434"/>
        </pc:sldMkLst>
        <pc:spChg chg="mod">
          <ac:chgData name="Zhibin Liao" userId="6b6ff271-817d-496d-81f7-8e1cca54aa19" providerId="ADAL" clId="{286088E1-2100-4063-AE5F-B368C7ABB280}" dt="2025-05-21T13:16:51.020" v="116" actId="20577"/>
          <ac:spMkLst>
            <pc:docMk/>
            <pc:sldMk cId="408337373" sldId="434"/>
            <ac:spMk id="2" creationId="{1D73A5D2-A26B-A6EC-2DA8-57A4E4CE7105}"/>
          </ac:spMkLst>
        </pc:spChg>
        <pc:spChg chg="del">
          <ac:chgData name="Zhibin Liao" userId="6b6ff271-817d-496d-81f7-8e1cca54aa19" providerId="ADAL" clId="{286088E1-2100-4063-AE5F-B368C7ABB280}" dt="2025-05-21T13:16:54.399" v="117" actId="478"/>
          <ac:spMkLst>
            <pc:docMk/>
            <pc:sldMk cId="408337373" sldId="434"/>
            <ac:spMk id="3" creationId="{A06FB212-9649-47D5-6CB7-77A066EBDE92}"/>
          </ac:spMkLst>
        </pc:spChg>
        <pc:spChg chg="add mod">
          <ac:chgData name="Zhibin Liao" userId="6b6ff271-817d-496d-81f7-8e1cca54aa19" providerId="ADAL" clId="{286088E1-2100-4063-AE5F-B368C7ABB280}" dt="2025-05-21T14:00:17.571" v="1085" actId="1076"/>
          <ac:spMkLst>
            <pc:docMk/>
            <pc:sldMk cId="408337373" sldId="434"/>
            <ac:spMk id="14" creationId="{191D2FD5-47D2-759A-E23B-87CFF54B6053}"/>
          </ac:spMkLst>
        </pc:spChg>
        <pc:spChg chg="add mod">
          <ac:chgData name="Zhibin Liao" userId="6b6ff271-817d-496d-81f7-8e1cca54aa19" providerId="ADAL" clId="{286088E1-2100-4063-AE5F-B368C7ABB280}" dt="2025-05-21T14:00:01.760" v="1063" actId="1076"/>
          <ac:spMkLst>
            <pc:docMk/>
            <pc:sldMk cId="408337373" sldId="434"/>
            <ac:spMk id="17" creationId="{CFA58061-2985-EACE-D113-0324F3CB929E}"/>
          </ac:spMkLst>
        </pc:spChg>
        <pc:picChg chg="add del mod">
          <ac:chgData name="Zhibin Liao" userId="6b6ff271-817d-496d-81f7-8e1cca54aa19" providerId="ADAL" clId="{286088E1-2100-4063-AE5F-B368C7ABB280}" dt="2025-05-21T13:22:38.720" v="126" actId="478"/>
          <ac:picMkLst>
            <pc:docMk/>
            <pc:sldMk cId="408337373" sldId="434"/>
            <ac:picMk id="7" creationId="{ADF3D5F7-87E6-24E7-1909-45A429CF80DA}"/>
          </ac:picMkLst>
        </pc:picChg>
        <pc:picChg chg="add del mod">
          <ac:chgData name="Zhibin Liao" userId="6b6ff271-817d-496d-81f7-8e1cca54aa19" providerId="ADAL" clId="{286088E1-2100-4063-AE5F-B368C7ABB280}" dt="2025-05-21T13:58:06.376" v="1000" actId="478"/>
          <ac:picMkLst>
            <pc:docMk/>
            <pc:sldMk cId="408337373" sldId="434"/>
            <ac:picMk id="9" creationId="{23BA5E07-E146-2BE4-F6BF-93773C8CB869}"/>
          </ac:picMkLst>
        </pc:picChg>
        <pc:picChg chg="add del mod">
          <ac:chgData name="Zhibin Liao" userId="6b6ff271-817d-496d-81f7-8e1cca54aa19" providerId="ADAL" clId="{286088E1-2100-4063-AE5F-B368C7ABB280}" dt="2025-05-21T13:58:10.215" v="1002" actId="478"/>
          <ac:picMkLst>
            <pc:docMk/>
            <pc:sldMk cId="408337373" sldId="434"/>
            <ac:picMk id="11" creationId="{CE38DE90-C906-6E53-F050-978D5F3B1E5B}"/>
          </ac:picMkLst>
        </pc:picChg>
        <pc:picChg chg="add mod">
          <ac:chgData name="Zhibin Liao" userId="6b6ff271-817d-496d-81f7-8e1cca54aa19" providerId="ADAL" clId="{286088E1-2100-4063-AE5F-B368C7ABB280}" dt="2025-05-21T13:58:11.448" v="1003" actId="1076"/>
          <ac:picMkLst>
            <pc:docMk/>
            <pc:sldMk cId="408337373" sldId="434"/>
            <ac:picMk id="13" creationId="{2C92337B-CAB9-A7AC-D46E-6E26D80B4F6B}"/>
          </ac:picMkLst>
        </pc:picChg>
        <pc:picChg chg="add mod">
          <ac:chgData name="Zhibin Liao" userId="6b6ff271-817d-496d-81f7-8e1cca54aa19" providerId="ADAL" clId="{286088E1-2100-4063-AE5F-B368C7ABB280}" dt="2025-05-21T13:59:39.858" v="1041" actId="1076"/>
          <ac:picMkLst>
            <pc:docMk/>
            <pc:sldMk cId="408337373" sldId="434"/>
            <ac:picMk id="16" creationId="{D572F597-796C-49D6-9D10-CFA502256240}"/>
          </ac:picMkLst>
        </pc:picChg>
      </pc:sldChg>
      <pc:sldChg chg="addSp delSp modSp new mod">
        <pc:chgData name="Zhibin Liao" userId="6b6ff271-817d-496d-81f7-8e1cca54aa19" providerId="ADAL" clId="{286088E1-2100-4063-AE5F-B368C7ABB280}" dt="2025-05-21T14:23:03.104" v="1468" actId="1076"/>
        <pc:sldMkLst>
          <pc:docMk/>
          <pc:sldMk cId="3583127039" sldId="435"/>
        </pc:sldMkLst>
        <pc:spChg chg="mod">
          <ac:chgData name="Zhibin Liao" userId="6b6ff271-817d-496d-81f7-8e1cca54aa19" providerId="ADAL" clId="{286088E1-2100-4063-AE5F-B368C7ABB280}" dt="2025-05-21T13:49:59.804" v="747" actId="20577"/>
          <ac:spMkLst>
            <pc:docMk/>
            <pc:sldMk cId="3583127039" sldId="435"/>
            <ac:spMk id="2" creationId="{CFB0037E-F7D4-60C0-7C98-E8ED0BD80405}"/>
          </ac:spMkLst>
        </pc:spChg>
        <pc:spChg chg="del">
          <ac:chgData name="Zhibin Liao" userId="6b6ff271-817d-496d-81f7-8e1cca54aa19" providerId="ADAL" clId="{286088E1-2100-4063-AE5F-B368C7ABB280}" dt="2025-05-21T13:26:57.894" v="157" actId="478"/>
          <ac:spMkLst>
            <pc:docMk/>
            <pc:sldMk cId="3583127039" sldId="435"/>
            <ac:spMk id="3" creationId="{374AED14-4243-A124-AAE6-637D23B6305A}"/>
          </ac:spMkLst>
        </pc:spChg>
        <pc:spChg chg="mod">
          <ac:chgData name="Zhibin Liao" userId="6b6ff271-817d-496d-81f7-8e1cca54aa19" providerId="ADAL" clId="{286088E1-2100-4063-AE5F-B368C7ABB280}" dt="2025-05-21T13:32:31.053" v="244" actId="14100"/>
          <ac:spMkLst>
            <pc:docMk/>
            <pc:sldMk cId="3583127039" sldId="435"/>
            <ac:spMk id="8" creationId="{A64A4F56-9D89-D73F-E113-3E0617F157DA}"/>
          </ac:spMkLst>
        </pc:spChg>
        <pc:spChg chg="mod">
          <ac:chgData name="Zhibin Liao" userId="6b6ff271-817d-496d-81f7-8e1cca54aa19" providerId="ADAL" clId="{286088E1-2100-4063-AE5F-B368C7ABB280}" dt="2025-05-21T13:27:33.579" v="195"/>
          <ac:spMkLst>
            <pc:docMk/>
            <pc:sldMk cId="3583127039" sldId="435"/>
            <ac:spMk id="12" creationId="{D3ADCCB1-6890-441B-9BBF-0D7E83DD276D}"/>
          </ac:spMkLst>
        </pc:spChg>
        <pc:spChg chg="mod">
          <ac:chgData name="Zhibin Liao" userId="6b6ff271-817d-496d-81f7-8e1cca54aa19" providerId="ADAL" clId="{286088E1-2100-4063-AE5F-B368C7ABB280}" dt="2025-05-21T13:27:33.579" v="195"/>
          <ac:spMkLst>
            <pc:docMk/>
            <pc:sldMk cId="3583127039" sldId="435"/>
            <ac:spMk id="13" creationId="{B4AEBAAA-ECA7-AA5B-E815-F9A9CF95B4A9}"/>
          </ac:spMkLst>
        </pc:spChg>
        <pc:spChg chg="mod">
          <ac:chgData name="Zhibin Liao" userId="6b6ff271-817d-496d-81f7-8e1cca54aa19" providerId="ADAL" clId="{286088E1-2100-4063-AE5F-B368C7ABB280}" dt="2025-05-21T13:27:33.579" v="195"/>
          <ac:spMkLst>
            <pc:docMk/>
            <pc:sldMk cId="3583127039" sldId="435"/>
            <ac:spMk id="14" creationId="{B7FCE71B-2255-9EB0-20CD-267118607B17}"/>
          </ac:spMkLst>
        </pc:spChg>
        <pc:spChg chg="mod">
          <ac:chgData name="Zhibin Liao" userId="6b6ff271-817d-496d-81f7-8e1cca54aa19" providerId="ADAL" clId="{286088E1-2100-4063-AE5F-B368C7ABB280}" dt="2025-05-21T13:27:33.579" v="195"/>
          <ac:spMkLst>
            <pc:docMk/>
            <pc:sldMk cId="3583127039" sldId="435"/>
            <ac:spMk id="18" creationId="{B2C0064D-3F85-5A0A-7415-636182728DE6}"/>
          </ac:spMkLst>
        </pc:spChg>
        <pc:spChg chg="mod">
          <ac:chgData name="Zhibin Liao" userId="6b6ff271-817d-496d-81f7-8e1cca54aa19" providerId="ADAL" clId="{286088E1-2100-4063-AE5F-B368C7ABB280}" dt="2025-05-21T13:27:33.579" v="195"/>
          <ac:spMkLst>
            <pc:docMk/>
            <pc:sldMk cId="3583127039" sldId="435"/>
            <ac:spMk id="19" creationId="{9ED69A90-DFB4-2F7F-DE60-AC797995752E}"/>
          </ac:spMkLst>
        </pc:spChg>
        <pc:spChg chg="mod">
          <ac:chgData name="Zhibin Liao" userId="6b6ff271-817d-496d-81f7-8e1cca54aa19" providerId="ADAL" clId="{286088E1-2100-4063-AE5F-B368C7ABB280}" dt="2025-05-21T13:27:33.579" v="195"/>
          <ac:spMkLst>
            <pc:docMk/>
            <pc:sldMk cId="3583127039" sldId="435"/>
            <ac:spMk id="20" creationId="{3F8B5FD7-8411-4140-76C3-AE94FFF18E8C}"/>
          </ac:spMkLst>
        </pc:spChg>
        <pc:spChg chg="mod">
          <ac:chgData name="Zhibin Liao" userId="6b6ff271-817d-496d-81f7-8e1cca54aa19" providerId="ADAL" clId="{286088E1-2100-4063-AE5F-B368C7ABB280}" dt="2025-05-21T13:27:33.579" v="195"/>
          <ac:spMkLst>
            <pc:docMk/>
            <pc:sldMk cId="3583127039" sldId="435"/>
            <ac:spMk id="21" creationId="{E4548DE3-ADF4-33CD-3AB9-272191BD54AB}"/>
          </ac:spMkLst>
        </pc:spChg>
        <pc:spChg chg="mod">
          <ac:chgData name="Zhibin Liao" userId="6b6ff271-817d-496d-81f7-8e1cca54aa19" providerId="ADAL" clId="{286088E1-2100-4063-AE5F-B368C7ABB280}" dt="2025-05-21T13:27:33.579" v="195"/>
          <ac:spMkLst>
            <pc:docMk/>
            <pc:sldMk cId="3583127039" sldId="435"/>
            <ac:spMk id="24" creationId="{FB1D61E1-DFDB-9F65-75E9-6CBDF54C6814}"/>
          </ac:spMkLst>
        </pc:spChg>
        <pc:spChg chg="mod">
          <ac:chgData name="Zhibin Liao" userId="6b6ff271-817d-496d-81f7-8e1cca54aa19" providerId="ADAL" clId="{286088E1-2100-4063-AE5F-B368C7ABB280}" dt="2025-05-21T13:27:33.579" v="195"/>
          <ac:spMkLst>
            <pc:docMk/>
            <pc:sldMk cId="3583127039" sldId="435"/>
            <ac:spMk id="25" creationId="{480C25E9-BD14-3732-CC1D-DB706AA8AAA8}"/>
          </ac:spMkLst>
        </pc:spChg>
        <pc:spChg chg="add del mod">
          <ac:chgData name="Zhibin Liao" userId="6b6ff271-817d-496d-81f7-8e1cca54aa19" providerId="ADAL" clId="{286088E1-2100-4063-AE5F-B368C7ABB280}" dt="2025-05-21T13:30:38.608" v="203"/>
          <ac:spMkLst>
            <pc:docMk/>
            <pc:sldMk cId="3583127039" sldId="435"/>
            <ac:spMk id="30" creationId="{3F1CBFE9-9D0D-7027-5F7D-FFEF84548B84}"/>
          </ac:spMkLst>
        </pc:spChg>
        <pc:spChg chg="add del mod">
          <ac:chgData name="Zhibin Liao" userId="6b6ff271-817d-496d-81f7-8e1cca54aa19" providerId="ADAL" clId="{286088E1-2100-4063-AE5F-B368C7ABB280}" dt="2025-05-21T13:39:08.594" v="397" actId="21"/>
          <ac:spMkLst>
            <pc:docMk/>
            <pc:sldMk cId="3583127039" sldId="435"/>
            <ac:spMk id="36" creationId="{8B426213-2DE7-A4B8-950F-AFF5F824E283}"/>
          </ac:spMkLst>
        </pc:spChg>
        <pc:spChg chg="add del mod">
          <ac:chgData name="Zhibin Liao" userId="6b6ff271-817d-496d-81f7-8e1cca54aa19" providerId="ADAL" clId="{286088E1-2100-4063-AE5F-B368C7ABB280}" dt="2025-05-21T13:40:11.922" v="429" actId="478"/>
          <ac:spMkLst>
            <pc:docMk/>
            <pc:sldMk cId="3583127039" sldId="435"/>
            <ac:spMk id="43" creationId="{B27BE9E7-B0D2-A5B1-0856-AFC64272E9E5}"/>
          </ac:spMkLst>
        </pc:spChg>
        <pc:spChg chg="add del mod">
          <ac:chgData name="Zhibin Liao" userId="6b6ff271-817d-496d-81f7-8e1cca54aa19" providerId="ADAL" clId="{286088E1-2100-4063-AE5F-B368C7ABB280}" dt="2025-05-21T13:38:11.514" v="356" actId="478"/>
          <ac:spMkLst>
            <pc:docMk/>
            <pc:sldMk cId="3583127039" sldId="435"/>
            <ac:spMk id="47" creationId="{CA8A31FC-D4DC-8E9D-37C5-FC354CF1C702}"/>
          </ac:spMkLst>
        </pc:spChg>
        <pc:spChg chg="mod">
          <ac:chgData name="Zhibin Liao" userId="6b6ff271-817d-496d-81f7-8e1cca54aa19" providerId="ADAL" clId="{286088E1-2100-4063-AE5F-B368C7ABB280}" dt="2025-05-21T13:44:17.314" v="509"/>
          <ac:spMkLst>
            <pc:docMk/>
            <pc:sldMk cId="3583127039" sldId="435"/>
            <ac:spMk id="49" creationId="{47B1EE01-3C35-97AE-8263-783FF6EC9A04}"/>
          </ac:spMkLst>
        </pc:spChg>
        <pc:spChg chg="mod">
          <ac:chgData name="Zhibin Liao" userId="6b6ff271-817d-496d-81f7-8e1cca54aa19" providerId="ADAL" clId="{286088E1-2100-4063-AE5F-B368C7ABB280}" dt="2025-05-21T13:44:17.314" v="509"/>
          <ac:spMkLst>
            <pc:docMk/>
            <pc:sldMk cId="3583127039" sldId="435"/>
            <ac:spMk id="51" creationId="{4FCE2DBD-B7F7-5939-8E34-A19749CE377F}"/>
          </ac:spMkLst>
        </pc:spChg>
        <pc:spChg chg="mod">
          <ac:chgData name="Zhibin Liao" userId="6b6ff271-817d-496d-81f7-8e1cca54aa19" providerId="ADAL" clId="{286088E1-2100-4063-AE5F-B368C7ABB280}" dt="2025-05-21T13:44:17.314" v="509"/>
          <ac:spMkLst>
            <pc:docMk/>
            <pc:sldMk cId="3583127039" sldId="435"/>
            <ac:spMk id="53" creationId="{583232CA-5480-B6D4-FB5A-2B121405F288}"/>
          </ac:spMkLst>
        </pc:spChg>
        <pc:spChg chg="mod">
          <ac:chgData name="Zhibin Liao" userId="6b6ff271-817d-496d-81f7-8e1cca54aa19" providerId="ADAL" clId="{286088E1-2100-4063-AE5F-B368C7ABB280}" dt="2025-05-21T13:44:17.314" v="509"/>
          <ac:spMkLst>
            <pc:docMk/>
            <pc:sldMk cId="3583127039" sldId="435"/>
            <ac:spMk id="54" creationId="{4F433DD3-B420-8E03-FE96-BD8DF5A771B9}"/>
          </ac:spMkLst>
        </pc:spChg>
        <pc:spChg chg="mod">
          <ac:chgData name="Zhibin Liao" userId="6b6ff271-817d-496d-81f7-8e1cca54aa19" providerId="ADAL" clId="{286088E1-2100-4063-AE5F-B368C7ABB280}" dt="2025-05-21T13:44:17.314" v="509"/>
          <ac:spMkLst>
            <pc:docMk/>
            <pc:sldMk cId="3583127039" sldId="435"/>
            <ac:spMk id="55" creationId="{0D528EDC-2EC2-8ED8-BF2B-0BAF36101500}"/>
          </ac:spMkLst>
        </pc:spChg>
        <pc:spChg chg="mod">
          <ac:chgData name="Zhibin Liao" userId="6b6ff271-817d-496d-81f7-8e1cca54aa19" providerId="ADAL" clId="{286088E1-2100-4063-AE5F-B368C7ABB280}" dt="2025-05-21T13:44:17.314" v="509"/>
          <ac:spMkLst>
            <pc:docMk/>
            <pc:sldMk cId="3583127039" sldId="435"/>
            <ac:spMk id="60" creationId="{3B0248C1-DB49-2A66-680B-4EBA61B19A3D}"/>
          </ac:spMkLst>
        </pc:spChg>
        <pc:spChg chg="mod">
          <ac:chgData name="Zhibin Liao" userId="6b6ff271-817d-496d-81f7-8e1cca54aa19" providerId="ADAL" clId="{286088E1-2100-4063-AE5F-B368C7ABB280}" dt="2025-05-21T13:44:17.314" v="509"/>
          <ac:spMkLst>
            <pc:docMk/>
            <pc:sldMk cId="3583127039" sldId="435"/>
            <ac:spMk id="63" creationId="{67DFA9EA-4102-396C-822F-3B48DBDB5922}"/>
          </ac:spMkLst>
        </pc:spChg>
        <pc:spChg chg="mod">
          <ac:chgData name="Zhibin Liao" userId="6b6ff271-817d-496d-81f7-8e1cca54aa19" providerId="ADAL" clId="{286088E1-2100-4063-AE5F-B368C7ABB280}" dt="2025-05-21T13:44:17.314" v="509"/>
          <ac:spMkLst>
            <pc:docMk/>
            <pc:sldMk cId="3583127039" sldId="435"/>
            <ac:spMk id="64" creationId="{911C9B23-1EEC-D443-A3C3-47E371320DBD}"/>
          </ac:spMkLst>
        </pc:spChg>
        <pc:spChg chg="mod">
          <ac:chgData name="Zhibin Liao" userId="6b6ff271-817d-496d-81f7-8e1cca54aa19" providerId="ADAL" clId="{286088E1-2100-4063-AE5F-B368C7ABB280}" dt="2025-05-21T13:44:17.314" v="509"/>
          <ac:spMkLst>
            <pc:docMk/>
            <pc:sldMk cId="3583127039" sldId="435"/>
            <ac:spMk id="66" creationId="{9182CC1E-2213-95C1-DD98-4501A38F94BA}"/>
          </ac:spMkLst>
        </pc:spChg>
        <pc:spChg chg="mod">
          <ac:chgData name="Zhibin Liao" userId="6b6ff271-817d-496d-81f7-8e1cca54aa19" providerId="ADAL" clId="{286088E1-2100-4063-AE5F-B368C7ABB280}" dt="2025-05-21T13:44:17.314" v="509"/>
          <ac:spMkLst>
            <pc:docMk/>
            <pc:sldMk cId="3583127039" sldId="435"/>
            <ac:spMk id="68" creationId="{F9C16FE0-7879-A394-CCB5-02E1F2AB95B5}"/>
          </ac:spMkLst>
        </pc:spChg>
        <pc:spChg chg="add mod">
          <ac:chgData name="Zhibin Liao" userId="6b6ff271-817d-496d-81f7-8e1cca54aa19" providerId="ADAL" clId="{286088E1-2100-4063-AE5F-B368C7ABB280}" dt="2025-05-21T13:49:20.667" v="741" actId="20577"/>
          <ac:spMkLst>
            <pc:docMk/>
            <pc:sldMk cId="3583127039" sldId="435"/>
            <ac:spMk id="69" creationId="{C7ECB2C6-3281-5CAD-CDFE-C967F6B9A38D}"/>
          </ac:spMkLst>
        </pc:spChg>
        <pc:spChg chg="mod">
          <ac:chgData name="Zhibin Liao" userId="6b6ff271-817d-496d-81f7-8e1cca54aa19" providerId="ADAL" clId="{286088E1-2100-4063-AE5F-B368C7ABB280}" dt="2025-05-21T14:22:58.882" v="1467"/>
          <ac:spMkLst>
            <pc:docMk/>
            <pc:sldMk cId="3583127039" sldId="435"/>
            <ac:spMk id="71" creationId="{91D97883-21C7-9C66-7912-52D81A3CA080}"/>
          </ac:spMkLst>
        </pc:spChg>
        <pc:spChg chg="mod">
          <ac:chgData name="Zhibin Liao" userId="6b6ff271-817d-496d-81f7-8e1cca54aa19" providerId="ADAL" clId="{286088E1-2100-4063-AE5F-B368C7ABB280}" dt="2025-05-21T14:22:58.882" v="1467"/>
          <ac:spMkLst>
            <pc:docMk/>
            <pc:sldMk cId="3583127039" sldId="435"/>
            <ac:spMk id="73" creationId="{6596D966-3B81-3F1D-821B-25059596F48F}"/>
          </ac:spMkLst>
        </pc:spChg>
        <pc:spChg chg="mod">
          <ac:chgData name="Zhibin Liao" userId="6b6ff271-817d-496d-81f7-8e1cca54aa19" providerId="ADAL" clId="{286088E1-2100-4063-AE5F-B368C7ABB280}" dt="2025-05-21T14:22:58.882" v="1467"/>
          <ac:spMkLst>
            <pc:docMk/>
            <pc:sldMk cId="3583127039" sldId="435"/>
            <ac:spMk id="75" creationId="{7B26A133-F08B-82E1-D75F-378E030AB7A9}"/>
          </ac:spMkLst>
        </pc:spChg>
        <pc:spChg chg="mod">
          <ac:chgData name="Zhibin Liao" userId="6b6ff271-817d-496d-81f7-8e1cca54aa19" providerId="ADAL" clId="{286088E1-2100-4063-AE5F-B368C7ABB280}" dt="2025-05-21T14:22:58.882" v="1467"/>
          <ac:spMkLst>
            <pc:docMk/>
            <pc:sldMk cId="3583127039" sldId="435"/>
            <ac:spMk id="80" creationId="{8300D750-9443-F98B-C736-4B78828A6F79}"/>
          </ac:spMkLst>
        </pc:spChg>
        <pc:spChg chg="mod">
          <ac:chgData name="Zhibin Liao" userId="6b6ff271-817d-496d-81f7-8e1cca54aa19" providerId="ADAL" clId="{286088E1-2100-4063-AE5F-B368C7ABB280}" dt="2025-05-21T14:22:58.882" v="1467"/>
          <ac:spMkLst>
            <pc:docMk/>
            <pc:sldMk cId="3583127039" sldId="435"/>
            <ac:spMk id="82" creationId="{518FA32D-8F95-6678-6C92-0B9A410BB0A4}"/>
          </ac:spMkLst>
        </pc:spChg>
        <pc:spChg chg="mod">
          <ac:chgData name="Zhibin Liao" userId="6b6ff271-817d-496d-81f7-8e1cca54aa19" providerId="ADAL" clId="{286088E1-2100-4063-AE5F-B368C7ABB280}" dt="2025-05-21T14:22:58.882" v="1467"/>
          <ac:spMkLst>
            <pc:docMk/>
            <pc:sldMk cId="3583127039" sldId="435"/>
            <ac:spMk id="85" creationId="{4E5CF51B-DEF7-BDEF-57B8-DE82F3EFA8D8}"/>
          </ac:spMkLst>
        </pc:spChg>
        <pc:spChg chg="mod">
          <ac:chgData name="Zhibin Liao" userId="6b6ff271-817d-496d-81f7-8e1cca54aa19" providerId="ADAL" clId="{286088E1-2100-4063-AE5F-B368C7ABB280}" dt="2025-05-21T14:22:58.882" v="1467"/>
          <ac:spMkLst>
            <pc:docMk/>
            <pc:sldMk cId="3583127039" sldId="435"/>
            <ac:spMk id="86" creationId="{D66C8531-7611-906A-E5D1-EAAB45EEC0D5}"/>
          </ac:spMkLst>
        </pc:spChg>
        <pc:spChg chg="mod">
          <ac:chgData name="Zhibin Liao" userId="6b6ff271-817d-496d-81f7-8e1cca54aa19" providerId="ADAL" clId="{286088E1-2100-4063-AE5F-B368C7ABB280}" dt="2025-05-21T14:22:58.882" v="1467"/>
          <ac:spMkLst>
            <pc:docMk/>
            <pc:sldMk cId="3583127039" sldId="435"/>
            <ac:spMk id="87" creationId="{EDF8D1A7-C53F-4496-A8F1-643453946F5A}"/>
          </ac:spMkLst>
        </pc:spChg>
        <pc:spChg chg="mod">
          <ac:chgData name="Zhibin Liao" userId="6b6ff271-817d-496d-81f7-8e1cca54aa19" providerId="ADAL" clId="{286088E1-2100-4063-AE5F-B368C7ABB280}" dt="2025-05-21T14:22:58.882" v="1467"/>
          <ac:spMkLst>
            <pc:docMk/>
            <pc:sldMk cId="3583127039" sldId="435"/>
            <ac:spMk id="88" creationId="{2B7D9D1F-8615-EEDF-D113-CFE93452EB4B}"/>
          </ac:spMkLst>
        </pc:spChg>
        <pc:spChg chg="mod">
          <ac:chgData name="Zhibin Liao" userId="6b6ff271-817d-496d-81f7-8e1cca54aa19" providerId="ADAL" clId="{286088E1-2100-4063-AE5F-B368C7ABB280}" dt="2025-05-21T14:22:58.882" v="1467"/>
          <ac:spMkLst>
            <pc:docMk/>
            <pc:sldMk cId="3583127039" sldId="435"/>
            <ac:spMk id="90" creationId="{33E1E833-74E5-B308-3767-31AC5AE1D068}"/>
          </ac:spMkLst>
        </pc:spChg>
        <pc:grpChg chg="del mod">
          <ac:chgData name="Zhibin Liao" userId="6b6ff271-817d-496d-81f7-8e1cca54aa19" providerId="ADAL" clId="{286088E1-2100-4063-AE5F-B368C7ABB280}" dt="2025-05-21T13:40:24.794" v="432" actId="478"/>
          <ac:grpSpMkLst>
            <pc:docMk/>
            <pc:sldMk cId="3583127039" sldId="435"/>
            <ac:grpSpMk id="7" creationId="{BA5D47ED-7960-5C8C-B3F0-D6AC7EEA6A23}"/>
          </ac:grpSpMkLst>
        </pc:grpChg>
        <pc:grpChg chg="del mod">
          <ac:chgData name="Zhibin Liao" userId="6b6ff271-817d-496d-81f7-8e1cca54aa19" providerId="ADAL" clId="{286088E1-2100-4063-AE5F-B368C7ABB280}" dt="2025-05-21T14:22:58.572" v="1466" actId="478"/>
          <ac:grpSpMkLst>
            <pc:docMk/>
            <pc:sldMk cId="3583127039" sldId="435"/>
            <ac:grpSpMk id="48" creationId="{13128F44-9122-79A9-AA39-0B9182253AAC}"/>
          </ac:grpSpMkLst>
        </pc:grpChg>
        <pc:grpChg chg="mod">
          <ac:chgData name="Zhibin Liao" userId="6b6ff271-817d-496d-81f7-8e1cca54aa19" providerId="ADAL" clId="{286088E1-2100-4063-AE5F-B368C7ABB280}" dt="2025-05-21T14:23:03.104" v="1468" actId="1076"/>
          <ac:grpSpMkLst>
            <pc:docMk/>
            <pc:sldMk cId="3583127039" sldId="435"/>
            <ac:grpSpMk id="70" creationId="{234E62D3-F715-B150-2A23-5EE24EE8C4C1}"/>
          </ac:grpSpMkLst>
        </pc:grpChg>
        <pc:picChg chg="add del mod ord">
          <ac:chgData name="Zhibin Liao" userId="6b6ff271-817d-496d-81f7-8e1cca54aa19" providerId="ADAL" clId="{286088E1-2100-4063-AE5F-B368C7ABB280}" dt="2025-05-21T13:40:24.794" v="432" actId="478"/>
          <ac:picMkLst>
            <pc:docMk/>
            <pc:sldMk cId="3583127039" sldId="435"/>
            <ac:picMk id="6" creationId="{CC655ED2-D830-806A-CBD8-F1CB63B56C90}"/>
          </ac:picMkLst>
        </pc:picChg>
        <pc:picChg chg="add del mod">
          <ac:chgData name="Zhibin Liao" userId="6b6ff271-817d-496d-81f7-8e1cca54aa19" providerId="ADAL" clId="{286088E1-2100-4063-AE5F-B368C7ABB280}" dt="2025-05-21T13:39:08.594" v="397" actId="21"/>
          <ac:picMkLst>
            <pc:docMk/>
            <pc:sldMk cId="3583127039" sldId="435"/>
            <ac:picMk id="29" creationId="{7184C536-68A7-6196-80AE-372001D6BF19}"/>
          </ac:picMkLst>
        </pc:picChg>
        <pc:picChg chg="add del mod">
          <ac:chgData name="Zhibin Liao" userId="6b6ff271-817d-496d-81f7-8e1cca54aa19" providerId="ADAL" clId="{286088E1-2100-4063-AE5F-B368C7ABB280}" dt="2025-05-21T13:39:08.594" v="397" actId="21"/>
          <ac:picMkLst>
            <pc:docMk/>
            <pc:sldMk cId="3583127039" sldId="435"/>
            <ac:picMk id="32" creationId="{C16FACF6-BD03-15F1-6DB6-8DD6F0144ABC}"/>
          </ac:picMkLst>
        </pc:picChg>
        <pc:picChg chg="add mod">
          <ac:chgData name="Zhibin Liao" userId="6b6ff271-817d-496d-81f7-8e1cca54aa19" providerId="ADAL" clId="{286088E1-2100-4063-AE5F-B368C7ABB280}" dt="2025-05-21T13:44:16.226" v="508" actId="1076"/>
          <ac:picMkLst>
            <pc:docMk/>
            <pc:sldMk cId="3583127039" sldId="435"/>
            <ac:picMk id="38" creationId="{CACC2A68-209E-4687-4A06-4473AD9B3214}"/>
          </ac:picMkLst>
        </pc:picChg>
        <pc:picChg chg="add mod">
          <ac:chgData name="Zhibin Liao" userId="6b6ff271-817d-496d-81f7-8e1cca54aa19" providerId="ADAL" clId="{286088E1-2100-4063-AE5F-B368C7ABB280}" dt="2025-05-21T13:44:16.226" v="508" actId="1076"/>
          <ac:picMkLst>
            <pc:docMk/>
            <pc:sldMk cId="3583127039" sldId="435"/>
            <ac:picMk id="45" creationId="{BDD8B8B5-942A-8EEC-4131-33830091E97C}"/>
          </ac:picMkLst>
        </pc:picChg>
        <pc:cxnChg chg="mod">
          <ac:chgData name="Zhibin Liao" userId="6b6ff271-817d-496d-81f7-8e1cca54aa19" providerId="ADAL" clId="{286088E1-2100-4063-AE5F-B368C7ABB280}" dt="2025-05-21T13:40:24.794" v="432" actId="478"/>
          <ac:cxnSpMkLst>
            <pc:docMk/>
            <pc:sldMk cId="3583127039" sldId="435"/>
            <ac:cxnSpMk id="11" creationId="{73A8FD0F-3197-F41E-C207-6C6E1AB5D5A2}"/>
          </ac:cxnSpMkLst>
        </pc:cxnChg>
        <pc:cxnChg chg="mod">
          <ac:chgData name="Zhibin Liao" userId="6b6ff271-817d-496d-81f7-8e1cca54aa19" providerId="ADAL" clId="{286088E1-2100-4063-AE5F-B368C7ABB280}" dt="2025-05-21T13:40:24.794" v="432" actId="478"/>
          <ac:cxnSpMkLst>
            <pc:docMk/>
            <pc:sldMk cId="3583127039" sldId="435"/>
            <ac:cxnSpMk id="15" creationId="{17E14183-0C5E-3B12-E4C6-2872006AE2A5}"/>
          </ac:cxnSpMkLst>
        </pc:cxnChg>
        <pc:cxnChg chg="mod">
          <ac:chgData name="Zhibin Liao" userId="6b6ff271-817d-496d-81f7-8e1cca54aa19" providerId="ADAL" clId="{286088E1-2100-4063-AE5F-B368C7ABB280}" dt="2025-05-21T13:40:24.794" v="432" actId="478"/>
          <ac:cxnSpMkLst>
            <pc:docMk/>
            <pc:sldMk cId="3583127039" sldId="435"/>
            <ac:cxnSpMk id="16" creationId="{C4C8D191-8DD4-1F61-66A3-F3B059C002F2}"/>
          </ac:cxnSpMkLst>
        </pc:cxnChg>
        <pc:cxnChg chg="mod">
          <ac:chgData name="Zhibin Liao" userId="6b6ff271-817d-496d-81f7-8e1cca54aa19" providerId="ADAL" clId="{286088E1-2100-4063-AE5F-B368C7ABB280}" dt="2025-05-21T13:40:24.794" v="432" actId="478"/>
          <ac:cxnSpMkLst>
            <pc:docMk/>
            <pc:sldMk cId="3583127039" sldId="435"/>
            <ac:cxnSpMk id="26" creationId="{4B82D3A1-4CB7-5B3B-A1E2-C866651B7E07}"/>
          </ac:cxnSpMkLst>
        </pc:cxnChg>
        <pc:cxnChg chg="add del mod">
          <ac:chgData name="Zhibin Liao" userId="6b6ff271-817d-496d-81f7-8e1cca54aa19" providerId="ADAL" clId="{286088E1-2100-4063-AE5F-B368C7ABB280}" dt="2025-05-21T13:34:40.352" v="272" actId="478"/>
          <ac:cxnSpMkLst>
            <pc:docMk/>
            <pc:sldMk cId="3583127039" sldId="435"/>
            <ac:cxnSpMk id="34" creationId="{ACF1F158-DF5F-01F3-AC34-D87F3C4B2572}"/>
          </ac:cxnSpMkLst>
        </pc:cxnChg>
        <pc:cxnChg chg="mod">
          <ac:chgData name="Zhibin Liao" userId="6b6ff271-817d-496d-81f7-8e1cca54aa19" providerId="ADAL" clId="{286088E1-2100-4063-AE5F-B368C7ABB280}" dt="2025-05-21T14:22:58.572" v="1466" actId="478"/>
          <ac:cxnSpMkLst>
            <pc:docMk/>
            <pc:sldMk cId="3583127039" sldId="435"/>
            <ac:cxnSpMk id="52" creationId="{F8D2E776-DD53-8C28-911D-B5B24D11A638}"/>
          </ac:cxnSpMkLst>
        </pc:cxnChg>
        <pc:cxnChg chg="mod">
          <ac:chgData name="Zhibin Liao" userId="6b6ff271-817d-496d-81f7-8e1cca54aa19" providerId="ADAL" clId="{286088E1-2100-4063-AE5F-B368C7ABB280}" dt="2025-05-21T14:22:58.572" v="1466" actId="478"/>
          <ac:cxnSpMkLst>
            <pc:docMk/>
            <pc:sldMk cId="3583127039" sldId="435"/>
            <ac:cxnSpMk id="56" creationId="{E497BAD5-1980-12B5-3E7E-CBB98426390C}"/>
          </ac:cxnSpMkLst>
        </pc:cxnChg>
        <pc:cxnChg chg="mod">
          <ac:chgData name="Zhibin Liao" userId="6b6ff271-817d-496d-81f7-8e1cca54aa19" providerId="ADAL" clId="{286088E1-2100-4063-AE5F-B368C7ABB280}" dt="2025-05-21T14:22:58.572" v="1466" actId="478"/>
          <ac:cxnSpMkLst>
            <pc:docMk/>
            <pc:sldMk cId="3583127039" sldId="435"/>
            <ac:cxnSpMk id="57" creationId="{124814AB-0CC0-97E9-62B1-1AFA4645FA43}"/>
          </ac:cxnSpMkLst>
        </pc:cxnChg>
        <pc:cxnChg chg="mod">
          <ac:chgData name="Zhibin Liao" userId="6b6ff271-817d-496d-81f7-8e1cca54aa19" providerId="ADAL" clId="{286088E1-2100-4063-AE5F-B368C7ABB280}" dt="2025-05-21T14:22:58.572" v="1466" actId="478"/>
          <ac:cxnSpMkLst>
            <pc:docMk/>
            <pc:sldMk cId="3583127039" sldId="435"/>
            <ac:cxnSpMk id="67" creationId="{72F8A0DF-2C92-932A-C7A4-27B24418B7C3}"/>
          </ac:cxnSpMkLst>
        </pc:cxnChg>
      </pc:sldChg>
      <pc:sldChg chg="addSp delSp modSp new mod ord">
        <pc:chgData name="Zhibin Liao" userId="6b6ff271-817d-496d-81f7-8e1cca54aa19" providerId="ADAL" clId="{286088E1-2100-4063-AE5F-B368C7ABB280}" dt="2025-05-21T13:58:27.809" v="1008" actId="1076"/>
        <pc:sldMkLst>
          <pc:docMk/>
          <pc:sldMk cId="4090772171" sldId="436"/>
        </pc:sldMkLst>
        <pc:spChg chg="del">
          <ac:chgData name="Zhibin Liao" userId="6b6ff271-817d-496d-81f7-8e1cca54aa19" providerId="ADAL" clId="{286088E1-2100-4063-AE5F-B368C7ABB280}" dt="2025-05-21T13:38:57.835" v="395"/>
          <ac:spMkLst>
            <pc:docMk/>
            <pc:sldMk cId="4090772171" sldId="436"/>
            <ac:spMk id="2" creationId="{B083AFF7-1D24-092E-51AC-353DE19E4A8B}"/>
          </ac:spMkLst>
        </pc:spChg>
        <pc:spChg chg="del">
          <ac:chgData name="Zhibin Liao" userId="6b6ff271-817d-496d-81f7-8e1cca54aa19" providerId="ADAL" clId="{286088E1-2100-4063-AE5F-B368C7ABB280}" dt="2025-05-21T13:38:38.394" v="389" actId="478"/>
          <ac:spMkLst>
            <pc:docMk/>
            <pc:sldMk cId="4090772171" sldId="436"/>
            <ac:spMk id="3" creationId="{9D6ADB14-ECED-9FB2-29DC-43DB6320FD92}"/>
          </ac:spMkLst>
        </pc:spChg>
        <pc:spChg chg="add mod">
          <ac:chgData name="Zhibin Liao" userId="6b6ff271-817d-496d-81f7-8e1cca54aa19" providerId="ADAL" clId="{286088E1-2100-4063-AE5F-B368C7ABB280}" dt="2025-05-21T13:38:56.744" v="394"/>
          <ac:spMkLst>
            <pc:docMk/>
            <pc:sldMk cId="4090772171" sldId="436"/>
            <ac:spMk id="8" creationId="{64245A33-EC85-C549-D77D-4CF537394800}"/>
          </ac:spMkLst>
        </pc:spChg>
        <pc:spChg chg="add mod">
          <ac:chgData name="Zhibin Liao" userId="6b6ff271-817d-496d-81f7-8e1cca54aa19" providerId="ADAL" clId="{286088E1-2100-4063-AE5F-B368C7ABB280}" dt="2025-05-21T13:40:49.127" v="462" actId="20577"/>
          <ac:spMkLst>
            <pc:docMk/>
            <pc:sldMk cId="4090772171" sldId="436"/>
            <ac:spMk id="9" creationId="{398A1335-E000-78DE-3578-3A6D777B9207}"/>
          </ac:spMkLst>
        </pc:spChg>
        <pc:grpChg chg="mod">
          <ac:chgData name="Zhibin Liao" userId="6b6ff271-817d-496d-81f7-8e1cca54aa19" providerId="ADAL" clId="{286088E1-2100-4063-AE5F-B368C7ABB280}" dt="2025-05-21T13:41:34.470" v="469"/>
          <ac:grpSpMkLst>
            <pc:docMk/>
            <pc:sldMk cId="4090772171" sldId="436"/>
            <ac:grpSpMk id="13" creationId="{D2296AA5-D4A6-76EC-DF17-21E191B78B56}"/>
          </ac:grpSpMkLst>
        </pc:grpChg>
        <pc:picChg chg="add mod">
          <ac:chgData name="Zhibin Liao" userId="6b6ff271-817d-496d-81f7-8e1cca54aa19" providerId="ADAL" clId="{286088E1-2100-4063-AE5F-B368C7ABB280}" dt="2025-05-21T13:41:15.603" v="466" actId="1076"/>
          <ac:picMkLst>
            <pc:docMk/>
            <pc:sldMk cId="4090772171" sldId="436"/>
            <ac:picMk id="7" creationId="{63C78103-9F5F-9AB5-043D-DB0D137B95BE}"/>
          </ac:picMkLst>
        </pc:picChg>
        <pc:picChg chg="add del mod">
          <ac:chgData name="Zhibin Liao" userId="6b6ff271-817d-496d-81f7-8e1cca54aa19" providerId="ADAL" clId="{286088E1-2100-4063-AE5F-B368C7ABB280}" dt="2025-05-21T13:58:19.618" v="1004" actId="478"/>
          <ac:picMkLst>
            <pc:docMk/>
            <pc:sldMk cId="4090772171" sldId="436"/>
            <ac:picMk id="10" creationId="{75366EB8-837C-BB33-609D-202714F3164D}"/>
          </ac:picMkLst>
        </pc:picChg>
        <pc:picChg chg="add mod ord">
          <ac:chgData name="Zhibin Liao" userId="6b6ff271-817d-496d-81f7-8e1cca54aa19" providerId="ADAL" clId="{286088E1-2100-4063-AE5F-B368C7ABB280}" dt="2025-05-21T13:58:27.809" v="1008" actId="1076"/>
          <ac:picMkLst>
            <pc:docMk/>
            <pc:sldMk cId="4090772171" sldId="436"/>
            <ac:picMk id="14" creationId="{2EC8D8CF-7045-0DED-0724-D7D65C9861E3}"/>
          </ac:picMkLst>
        </pc:picChg>
        <pc:inkChg chg="add mod">
          <ac:chgData name="Zhibin Liao" userId="6b6ff271-817d-496d-81f7-8e1cca54aa19" providerId="ADAL" clId="{286088E1-2100-4063-AE5F-B368C7ABB280}" dt="2025-05-21T13:41:34.470" v="469"/>
          <ac:inkMkLst>
            <pc:docMk/>
            <pc:sldMk cId="4090772171" sldId="436"/>
            <ac:inkMk id="11" creationId="{74760C9E-356F-D13B-0DDD-AE8C16FF1658}"/>
          </ac:inkMkLst>
        </pc:inkChg>
        <pc:inkChg chg="add mod">
          <ac:chgData name="Zhibin Liao" userId="6b6ff271-817d-496d-81f7-8e1cca54aa19" providerId="ADAL" clId="{286088E1-2100-4063-AE5F-B368C7ABB280}" dt="2025-05-21T13:41:34.470" v="469"/>
          <ac:inkMkLst>
            <pc:docMk/>
            <pc:sldMk cId="4090772171" sldId="436"/>
            <ac:inkMk id="12" creationId="{22100DC8-93B5-F80B-EC35-29E24B9D9B3D}"/>
          </ac:inkMkLst>
        </pc:inkChg>
      </pc:sldChg>
      <pc:sldChg chg="addSp delSp modSp new mod ord">
        <pc:chgData name="Zhibin Liao" userId="6b6ff271-817d-496d-81f7-8e1cca54aa19" providerId="ADAL" clId="{286088E1-2100-4063-AE5F-B368C7ABB280}" dt="2025-05-21T13:58:43.220" v="1015" actId="1076"/>
        <pc:sldMkLst>
          <pc:docMk/>
          <pc:sldMk cId="3465977864" sldId="437"/>
        </pc:sldMkLst>
        <pc:spChg chg="mod">
          <ac:chgData name="Zhibin Liao" userId="6b6ff271-817d-496d-81f7-8e1cca54aa19" providerId="ADAL" clId="{286088E1-2100-4063-AE5F-B368C7ABB280}" dt="2025-05-21T13:50:12.542" v="771" actId="20577"/>
          <ac:spMkLst>
            <pc:docMk/>
            <pc:sldMk cId="3465977864" sldId="437"/>
            <ac:spMk id="2" creationId="{C75F44D8-3E99-6578-14CC-EE0BB8C51625}"/>
          </ac:spMkLst>
        </pc:spChg>
        <pc:spChg chg="del">
          <ac:chgData name="Zhibin Liao" userId="6b6ff271-817d-496d-81f7-8e1cca54aa19" providerId="ADAL" clId="{286088E1-2100-4063-AE5F-B368C7ABB280}" dt="2025-05-21T13:39:03.515" v="396" actId="478"/>
          <ac:spMkLst>
            <pc:docMk/>
            <pc:sldMk cId="3465977864" sldId="437"/>
            <ac:spMk id="3" creationId="{0BF654D0-E4CF-F17B-32BB-006163009DCC}"/>
          </ac:spMkLst>
        </pc:spChg>
        <pc:spChg chg="mod">
          <ac:chgData name="Zhibin Liao" userId="6b6ff271-817d-496d-81f7-8e1cca54aa19" providerId="ADAL" clId="{286088E1-2100-4063-AE5F-B368C7ABB280}" dt="2025-05-21T13:43:00.017" v="501" actId="6549"/>
          <ac:spMkLst>
            <pc:docMk/>
            <pc:sldMk cId="3465977864" sldId="437"/>
            <ac:spMk id="8" creationId="{B297AF95-343E-AD13-3CFA-931DD86ADDBD}"/>
          </ac:spMkLst>
        </pc:spChg>
        <pc:spChg chg="mod">
          <ac:chgData name="Zhibin Liao" userId="6b6ff271-817d-496d-81f7-8e1cca54aa19" providerId="ADAL" clId="{286088E1-2100-4063-AE5F-B368C7ABB280}" dt="2025-05-21T13:43:10.791" v="502"/>
          <ac:spMkLst>
            <pc:docMk/>
            <pc:sldMk cId="3465977864" sldId="437"/>
            <ac:spMk id="10" creationId="{7F622A1D-0B87-C605-63F8-9DD81506FCF8}"/>
          </ac:spMkLst>
        </pc:spChg>
        <pc:spChg chg="mod">
          <ac:chgData name="Zhibin Liao" userId="6b6ff271-817d-496d-81f7-8e1cca54aa19" providerId="ADAL" clId="{286088E1-2100-4063-AE5F-B368C7ABB280}" dt="2025-05-21T13:43:00.017" v="501" actId="6549"/>
          <ac:spMkLst>
            <pc:docMk/>
            <pc:sldMk cId="3465977864" sldId="437"/>
            <ac:spMk id="13" creationId="{FFBFFDF6-EA1D-4DB8-0170-9F757D24B0E5}"/>
          </ac:spMkLst>
        </pc:spChg>
        <pc:spChg chg="mod">
          <ac:chgData name="Zhibin Liao" userId="6b6ff271-817d-496d-81f7-8e1cca54aa19" providerId="ADAL" clId="{286088E1-2100-4063-AE5F-B368C7ABB280}" dt="2025-05-21T13:43:00.017" v="501" actId="6549"/>
          <ac:spMkLst>
            <pc:docMk/>
            <pc:sldMk cId="3465977864" sldId="437"/>
            <ac:spMk id="14" creationId="{F19672B8-E2D9-6C7B-E513-ED5704446459}"/>
          </ac:spMkLst>
        </pc:spChg>
        <pc:spChg chg="mod">
          <ac:chgData name="Zhibin Liao" userId="6b6ff271-817d-496d-81f7-8e1cca54aa19" providerId="ADAL" clId="{286088E1-2100-4063-AE5F-B368C7ABB280}" dt="2025-05-21T13:43:00.017" v="501" actId="6549"/>
          <ac:spMkLst>
            <pc:docMk/>
            <pc:sldMk cId="3465977864" sldId="437"/>
            <ac:spMk id="17" creationId="{26909569-6B5E-F615-ACBB-B3D96E78A806}"/>
          </ac:spMkLst>
        </pc:spChg>
        <pc:spChg chg="mod">
          <ac:chgData name="Zhibin Liao" userId="6b6ff271-817d-496d-81f7-8e1cca54aa19" providerId="ADAL" clId="{286088E1-2100-4063-AE5F-B368C7ABB280}" dt="2025-05-21T13:43:00.017" v="501" actId="6549"/>
          <ac:spMkLst>
            <pc:docMk/>
            <pc:sldMk cId="3465977864" sldId="437"/>
            <ac:spMk id="18" creationId="{83C0C538-C8E6-CB73-498F-23636FD969E8}"/>
          </ac:spMkLst>
        </pc:spChg>
        <pc:spChg chg="mod">
          <ac:chgData name="Zhibin Liao" userId="6b6ff271-817d-496d-81f7-8e1cca54aa19" providerId="ADAL" clId="{286088E1-2100-4063-AE5F-B368C7ABB280}" dt="2025-05-21T13:43:00.017" v="501" actId="6549"/>
          <ac:spMkLst>
            <pc:docMk/>
            <pc:sldMk cId="3465977864" sldId="437"/>
            <ac:spMk id="21" creationId="{17814759-71F6-42C8-6BC6-7F331B533D50}"/>
          </ac:spMkLst>
        </pc:spChg>
        <pc:spChg chg="mod">
          <ac:chgData name="Zhibin Liao" userId="6b6ff271-817d-496d-81f7-8e1cca54aa19" providerId="ADAL" clId="{286088E1-2100-4063-AE5F-B368C7ABB280}" dt="2025-05-21T13:43:00.017" v="501" actId="6549"/>
          <ac:spMkLst>
            <pc:docMk/>
            <pc:sldMk cId="3465977864" sldId="437"/>
            <ac:spMk id="22" creationId="{B165CCE0-D236-5BD0-9545-D87E6C31ADAA}"/>
          </ac:spMkLst>
        </pc:spChg>
        <pc:spChg chg="mod">
          <ac:chgData name="Zhibin Liao" userId="6b6ff271-817d-496d-81f7-8e1cca54aa19" providerId="ADAL" clId="{286088E1-2100-4063-AE5F-B368C7ABB280}" dt="2025-05-21T13:43:00.017" v="501" actId="6549"/>
          <ac:spMkLst>
            <pc:docMk/>
            <pc:sldMk cId="3465977864" sldId="437"/>
            <ac:spMk id="23" creationId="{62BB5FE8-C163-F3C0-64A1-65C676130E56}"/>
          </ac:spMkLst>
        </pc:spChg>
        <pc:spChg chg="mod">
          <ac:chgData name="Zhibin Liao" userId="6b6ff271-817d-496d-81f7-8e1cca54aa19" providerId="ADAL" clId="{286088E1-2100-4063-AE5F-B368C7ABB280}" dt="2025-05-21T13:43:00.017" v="501" actId="6549"/>
          <ac:spMkLst>
            <pc:docMk/>
            <pc:sldMk cId="3465977864" sldId="437"/>
            <ac:spMk id="24" creationId="{3F999CDD-A16B-DCFF-D657-FDE8BD3EDB2C}"/>
          </ac:spMkLst>
        </pc:spChg>
        <pc:spChg chg="mod">
          <ac:chgData name="Zhibin Liao" userId="6b6ff271-817d-496d-81f7-8e1cca54aa19" providerId="ADAL" clId="{286088E1-2100-4063-AE5F-B368C7ABB280}" dt="2025-05-21T13:43:00.017" v="501" actId="6549"/>
          <ac:spMkLst>
            <pc:docMk/>
            <pc:sldMk cId="3465977864" sldId="437"/>
            <ac:spMk id="25" creationId="{F59E203B-32D8-E37B-171F-DE01F19D97BC}"/>
          </ac:spMkLst>
        </pc:spChg>
        <pc:spChg chg="add del mod">
          <ac:chgData name="Zhibin Liao" userId="6b6ff271-817d-496d-81f7-8e1cca54aa19" providerId="ADAL" clId="{286088E1-2100-4063-AE5F-B368C7ABB280}" dt="2025-05-21T13:39:15.626" v="400" actId="478"/>
          <ac:spMkLst>
            <pc:docMk/>
            <pc:sldMk cId="3465977864" sldId="437"/>
            <ac:spMk id="36" creationId="{8B426213-2DE7-A4B8-950F-AFF5F824E283}"/>
          </ac:spMkLst>
        </pc:spChg>
        <pc:grpChg chg="mod">
          <ac:chgData name="Zhibin Liao" userId="6b6ff271-817d-496d-81f7-8e1cca54aa19" providerId="ADAL" clId="{286088E1-2100-4063-AE5F-B368C7ABB280}" dt="2025-05-21T13:39:56.733" v="419" actId="1076"/>
          <ac:grpSpMkLst>
            <pc:docMk/>
            <pc:sldMk cId="3465977864" sldId="437"/>
            <ac:grpSpMk id="7" creationId="{D96557A2-2BB6-5FA9-46CD-DFF41E178462}"/>
          </ac:grpSpMkLst>
        </pc:grpChg>
        <pc:picChg chg="del mod">
          <ac:chgData name="Zhibin Liao" userId="6b6ff271-817d-496d-81f7-8e1cca54aa19" providerId="ADAL" clId="{286088E1-2100-4063-AE5F-B368C7ABB280}" dt="2025-05-21T13:58:31.079" v="1009" actId="478"/>
          <ac:picMkLst>
            <pc:docMk/>
            <pc:sldMk cId="3465977864" sldId="437"/>
            <ac:picMk id="6" creationId="{183A069B-1529-6F63-CA59-F377F6871B06}"/>
          </ac:picMkLst>
        </pc:picChg>
        <pc:picChg chg="add mod ord">
          <ac:chgData name="Zhibin Liao" userId="6b6ff271-817d-496d-81f7-8e1cca54aa19" providerId="ADAL" clId="{286088E1-2100-4063-AE5F-B368C7ABB280}" dt="2025-05-21T13:58:43.220" v="1015" actId="1076"/>
          <ac:picMkLst>
            <pc:docMk/>
            <pc:sldMk cId="3465977864" sldId="437"/>
            <ac:picMk id="28" creationId="{A851869A-6F5A-C3FA-B514-1D3629E64D2D}"/>
          </ac:picMkLst>
        </pc:picChg>
        <pc:picChg chg="add mod">
          <ac:chgData name="Zhibin Liao" userId="6b6ff271-817d-496d-81f7-8e1cca54aa19" providerId="ADAL" clId="{286088E1-2100-4063-AE5F-B368C7ABB280}" dt="2025-05-21T13:42:19.768" v="490" actId="1076"/>
          <ac:picMkLst>
            <pc:docMk/>
            <pc:sldMk cId="3465977864" sldId="437"/>
            <ac:picMk id="29" creationId="{7184C536-68A7-6196-80AE-372001D6BF19}"/>
          </ac:picMkLst>
        </pc:picChg>
        <pc:picChg chg="add mod">
          <ac:chgData name="Zhibin Liao" userId="6b6ff271-817d-496d-81f7-8e1cca54aa19" providerId="ADAL" clId="{286088E1-2100-4063-AE5F-B368C7ABB280}" dt="2025-05-21T13:42:20.038" v="491" actId="1076"/>
          <ac:picMkLst>
            <pc:docMk/>
            <pc:sldMk cId="3465977864" sldId="437"/>
            <ac:picMk id="32" creationId="{C16FACF6-BD03-15F1-6DB6-8DD6F0144ABC}"/>
          </ac:picMkLst>
        </pc:picChg>
      </pc:sldChg>
      <pc:sldChg chg="addSp delSp modSp new mod">
        <pc:chgData name="Zhibin Liao" userId="6b6ff271-817d-496d-81f7-8e1cca54aa19" providerId="ADAL" clId="{286088E1-2100-4063-AE5F-B368C7ABB280}" dt="2025-05-21T14:05:14.007" v="1176" actId="478"/>
        <pc:sldMkLst>
          <pc:docMk/>
          <pc:sldMk cId="871358984" sldId="438"/>
        </pc:sldMkLst>
        <pc:spChg chg="mod">
          <ac:chgData name="Zhibin Liao" userId="6b6ff271-817d-496d-81f7-8e1cca54aa19" providerId="ADAL" clId="{286088E1-2100-4063-AE5F-B368C7ABB280}" dt="2025-05-21T14:02:25.371" v="1127" actId="20577"/>
          <ac:spMkLst>
            <pc:docMk/>
            <pc:sldMk cId="871358984" sldId="438"/>
            <ac:spMk id="2" creationId="{9E1FFD43-9FD2-DE51-4AEB-C3F3865DB552}"/>
          </ac:spMkLst>
        </pc:spChg>
        <pc:spChg chg="del">
          <ac:chgData name="Zhibin Liao" userId="6b6ff271-817d-496d-81f7-8e1cca54aa19" providerId="ADAL" clId="{286088E1-2100-4063-AE5F-B368C7ABB280}" dt="2025-05-21T13:45:04.761" v="556" actId="478"/>
          <ac:spMkLst>
            <pc:docMk/>
            <pc:sldMk cId="871358984" sldId="438"/>
            <ac:spMk id="3" creationId="{DDB937F9-3D35-CBD1-CAE9-01CDE623992C}"/>
          </ac:spMkLst>
        </pc:spChg>
        <pc:spChg chg="add mod">
          <ac:chgData name="Zhibin Liao" userId="6b6ff271-817d-496d-81f7-8e1cca54aa19" providerId="ADAL" clId="{286088E1-2100-4063-AE5F-B368C7ABB280}" dt="2025-05-21T14:01:53.041" v="1110" actId="1076"/>
          <ac:spMkLst>
            <pc:docMk/>
            <pc:sldMk cId="871358984" sldId="438"/>
            <ac:spMk id="10" creationId="{FAA593D2-4776-1E97-A9C0-0FA03B629EC7}"/>
          </ac:spMkLst>
        </pc:spChg>
        <pc:spChg chg="add del mod">
          <ac:chgData name="Zhibin Liao" userId="6b6ff271-817d-496d-81f7-8e1cca54aa19" providerId="ADAL" clId="{286088E1-2100-4063-AE5F-B368C7ABB280}" dt="2025-05-21T13:52:12.659" v="810" actId="478"/>
          <ac:spMkLst>
            <pc:docMk/>
            <pc:sldMk cId="871358984" sldId="438"/>
            <ac:spMk id="11" creationId="{FE3565E0-ABDC-DF33-58A8-04E5C4B423A5}"/>
          </ac:spMkLst>
        </pc:spChg>
        <pc:spChg chg="add mod">
          <ac:chgData name="Zhibin Liao" userId="6b6ff271-817d-496d-81f7-8e1cca54aa19" providerId="ADAL" clId="{286088E1-2100-4063-AE5F-B368C7ABB280}" dt="2025-05-21T14:02:01.445" v="1114" actId="1076"/>
          <ac:spMkLst>
            <pc:docMk/>
            <pc:sldMk cId="871358984" sldId="438"/>
            <ac:spMk id="30" creationId="{8BA51846-F4BD-EA94-8AA5-A8E1584C08B0}"/>
          </ac:spMkLst>
        </pc:spChg>
        <pc:spChg chg="add mod">
          <ac:chgData name="Zhibin Liao" userId="6b6ff271-817d-496d-81f7-8e1cca54aa19" providerId="ADAL" clId="{286088E1-2100-4063-AE5F-B368C7ABB280}" dt="2025-05-21T14:02:13.070" v="1120" actId="20577"/>
          <ac:spMkLst>
            <pc:docMk/>
            <pc:sldMk cId="871358984" sldId="438"/>
            <ac:spMk id="31" creationId="{248DAE43-AB77-29D6-91F7-D01A5E7FDE12}"/>
          </ac:spMkLst>
        </pc:spChg>
        <pc:picChg chg="add del mod">
          <ac:chgData name="Zhibin Liao" userId="6b6ff271-817d-496d-81f7-8e1cca54aa19" providerId="ADAL" clId="{286088E1-2100-4063-AE5F-B368C7ABB280}" dt="2025-05-21T13:52:09.995" v="809" actId="478"/>
          <ac:picMkLst>
            <pc:docMk/>
            <pc:sldMk cId="871358984" sldId="438"/>
            <ac:picMk id="7" creationId="{2E7F04F1-0EF8-01EC-6816-736294690E21}"/>
          </ac:picMkLst>
        </pc:picChg>
        <pc:picChg chg="add del mod">
          <ac:chgData name="Zhibin Liao" userId="6b6ff271-817d-496d-81f7-8e1cca54aa19" providerId="ADAL" clId="{286088E1-2100-4063-AE5F-B368C7ABB280}" dt="2025-05-21T13:52:09.995" v="809" actId="478"/>
          <ac:picMkLst>
            <pc:docMk/>
            <pc:sldMk cId="871358984" sldId="438"/>
            <ac:picMk id="9" creationId="{048B3F92-3A1A-B674-3DBC-38B735D0EBC1}"/>
          </ac:picMkLst>
        </pc:picChg>
        <pc:picChg chg="add del mod">
          <ac:chgData name="Zhibin Liao" userId="6b6ff271-817d-496d-81f7-8e1cca54aa19" providerId="ADAL" clId="{286088E1-2100-4063-AE5F-B368C7ABB280}" dt="2025-05-21T13:52:31.653" v="822" actId="478"/>
          <ac:picMkLst>
            <pc:docMk/>
            <pc:sldMk cId="871358984" sldId="438"/>
            <ac:picMk id="13" creationId="{556912AF-8C30-A4AE-22F2-D62629B15194}"/>
          </ac:picMkLst>
        </pc:picChg>
        <pc:picChg chg="add del mod">
          <ac:chgData name="Zhibin Liao" userId="6b6ff271-817d-496d-81f7-8e1cca54aa19" providerId="ADAL" clId="{286088E1-2100-4063-AE5F-B368C7ABB280}" dt="2025-05-21T13:52:30.945" v="821" actId="478"/>
          <ac:picMkLst>
            <pc:docMk/>
            <pc:sldMk cId="871358984" sldId="438"/>
            <ac:picMk id="15" creationId="{BF84B153-E5CF-E1CD-E8B7-5598EEEBF56F}"/>
          </ac:picMkLst>
        </pc:picChg>
        <pc:picChg chg="add del mod">
          <ac:chgData name="Zhibin Liao" userId="6b6ff271-817d-496d-81f7-8e1cca54aa19" providerId="ADAL" clId="{286088E1-2100-4063-AE5F-B368C7ABB280}" dt="2025-05-21T13:52:32.206" v="823" actId="478"/>
          <ac:picMkLst>
            <pc:docMk/>
            <pc:sldMk cId="871358984" sldId="438"/>
            <ac:picMk id="17" creationId="{6CA43AF8-1727-2BAD-0BB4-7D6CDF944A62}"/>
          </ac:picMkLst>
        </pc:picChg>
        <pc:picChg chg="add del mod">
          <ac:chgData name="Zhibin Liao" userId="6b6ff271-817d-496d-81f7-8e1cca54aa19" providerId="ADAL" clId="{286088E1-2100-4063-AE5F-B368C7ABB280}" dt="2025-05-21T14:01:11.731" v="1090" actId="478"/>
          <ac:picMkLst>
            <pc:docMk/>
            <pc:sldMk cId="871358984" sldId="438"/>
            <ac:picMk id="19" creationId="{D81897AA-8389-A2B7-AC24-6F64A344BD32}"/>
          </ac:picMkLst>
        </pc:picChg>
        <pc:picChg chg="add del mod">
          <ac:chgData name="Zhibin Liao" userId="6b6ff271-817d-496d-81f7-8e1cca54aa19" providerId="ADAL" clId="{286088E1-2100-4063-AE5F-B368C7ABB280}" dt="2025-05-21T14:01:24.968" v="1097" actId="478"/>
          <ac:picMkLst>
            <pc:docMk/>
            <pc:sldMk cId="871358984" sldId="438"/>
            <ac:picMk id="21" creationId="{38D99C34-1F8F-EFEE-F0E7-B771AA87AAF0}"/>
          </ac:picMkLst>
        </pc:picChg>
        <pc:picChg chg="add del mod">
          <ac:chgData name="Zhibin Liao" userId="6b6ff271-817d-496d-81f7-8e1cca54aa19" providerId="ADAL" clId="{286088E1-2100-4063-AE5F-B368C7ABB280}" dt="2025-05-21T14:01:32.220" v="1099" actId="478"/>
          <ac:picMkLst>
            <pc:docMk/>
            <pc:sldMk cId="871358984" sldId="438"/>
            <ac:picMk id="23" creationId="{11D0A6C0-190C-CAC7-E6C1-6DD86FF2B45C}"/>
          </ac:picMkLst>
        </pc:picChg>
        <pc:picChg chg="add del mod">
          <ac:chgData name="Zhibin Liao" userId="6b6ff271-817d-496d-81f7-8e1cca54aa19" providerId="ADAL" clId="{286088E1-2100-4063-AE5F-B368C7ABB280}" dt="2025-05-21T14:02:38.890" v="1129" actId="478"/>
          <ac:picMkLst>
            <pc:docMk/>
            <pc:sldMk cId="871358984" sldId="438"/>
            <ac:picMk id="25" creationId="{3B86AAEB-F35B-91C8-A38D-EEE6982AD7EA}"/>
          </ac:picMkLst>
        </pc:picChg>
        <pc:picChg chg="add del mod">
          <ac:chgData name="Zhibin Liao" userId="6b6ff271-817d-496d-81f7-8e1cca54aa19" providerId="ADAL" clId="{286088E1-2100-4063-AE5F-B368C7ABB280}" dt="2025-05-21T14:02:55.361" v="1139" actId="478"/>
          <ac:picMkLst>
            <pc:docMk/>
            <pc:sldMk cId="871358984" sldId="438"/>
            <ac:picMk id="27" creationId="{458F58FD-005D-FA4B-89C8-573B814712D3}"/>
          </ac:picMkLst>
        </pc:picChg>
        <pc:picChg chg="add del mod">
          <ac:chgData name="Zhibin Liao" userId="6b6ff271-817d-496d-81f7-8e1cca54aa19" providerId="ADAL" clId="{286088E1-2100-4063-AE5F-B368C7ABB280}" dt="2025-05-21T14:03:02.638" v="1141" actId="478"/>
          <ac:picMkLst>
            <pc:docMk/>
            <pc:sldMk cId="871358984" sldId="438"/>
            <ac:picMk id="29" creationId="{2697B500-361A-21EF-206B-16D4FC4CC955}"/>
          </ac:picMkLst>
        </pc:picChg>
        <pc:picChg chg="add mod">
          <ac:chgData name="Zhibin Liao" userId="6b6ff271-817d-496d-81f7-8e1cca54aa19" providerId="ADAL" clId="{286088E1-2100-4063-AE5F-B368C7ABB280}" dt="2025-05-21T14:04:31.835" v="1163" actId="14100"/>
          <ac:picMkLst>
            <pc:docMk/>
            <pc:sldMk cId="871358984" sldId="438"/>
            <ac:picMk id="33" creationId="{210D1C3D-97D1-9C49-8912-DBA2091872C7}"/>
          </ac:picMkLst>
        </pc:picChg>
        <pc:picChg chg="add mod">
          <ac:chgData name="Zhibin Liao" userId="6b6ff271-817d-496d-81f7-8e1cca54aa19" providerId="ADAL" clId="{286088E1-2100-4063-AE5F-B368C7ABB280}" dt="2025-05-21T14:04:05.503" v="1153" actId="14100"/>
          <ac:picMkLst>
            <pc:docMk/>
            <pc:sldMk cId="871358984" sldId="438"/>
            <ac:picMk id="35" creationId="{F251E764-AA4A-6AF3-A492-C25B6430AD70}"/>
          </ac:picMkLst>
        </pc:picChg>
        <pc:picChg chg="add mod">
          <ac:chgData name="Zhibin Liao" userId="6b6ff271-817d-496d-81f7-8e1cca54aa19" providerId="ADAL" clId="{286088E1-2100-4063-AE5F-B368C7ABB280}" dt="2025-05-21T14:03:13.997" v="1147" actId="1076"/>
          <ac:picMkLst>
            <pc:docMk/>
            <pc:sldMk cId="871358984" sldId="438"/>
            <ac:picMk id="37" creationId="{83271C35-FB74-7EAD-5C4E-2F1FC7EDA41F}"/>
          </ac:picMkLst>
        </pc:picChg>
        <pc:picChg chg="add mod">
          <ac:chgData name="Zhibin Liao" userId="6b6ff271-817d-496d-81f7-8e1cca54aa19" providerId="ADAL" clId="{286088E1-2100-4063-AE5F-B368C7ABB280}" dt="2025-05-21T14:04:20.818" v="1158"/>
          <ac:picMkLst>
            <pc:docMk/>
            <pc:sldMk cId="871358984" sldId="438"/>
            <ac:picMk id="40" creationId="{575243A0-3970-2967-8660-EAC9ED0F8FCF}"/>
          </ac:picMkLst>
        </pc:picChg>
        <pc:picChg chg="add del mod">
          <ac:chgData name="Zhibin Liao" userId="6b6ff271-817d-496d-81f7-8e1cca54aa19" providerId="ADAL" clId="{286088E1-2100-4063-AE5F-B368C7ABB280}" dt="2025-05-21T14:05:14.007" v="1176" actId="478"/>
          <ac:picMkLst>
            <pc:docMk/>
            <pc:sldMk cId="871358984" sldId="438"/>
            <ac:picMk id="43" creationId="{81A9A162-A4ED-0CAE-450C-C3DDCCA0B782}"/>
          </ac:picMkLst>
        </pc:picChg>
        <pc:cxnChg chg="add del mod">
          <ac:chgData name="Zhibin Liao" userId="6b6ff271-817d-496d-81f7-8e1cca54aa19" providerId="ADAL" clId="{286088E1-2100-4063-AE5F-B368C7ABB280}" dt="2025-05-21T14:04:44.503" v="1168" actId="478"/>
          <ac:cxnSpMkLst>
            <pc:docMk/>
            <pc:sldMk cId="871358984" sldId="438"/>
            <ac:cxnSpMk id="39" creationId="{BAAAF353-9D19-2A4C-2A8C-AC7E632A22C3}"/>
          </ac:cxnSpMkLst>
        </pc:cxnChg>
        <pc:cxnChg chg="add del mod">
          <ac:chgData name="Zhibin Liao" userId="6b6ff271-817d-496d-81f7-8e1cca54aa19" providerId="ADAL" clId="{286088E1-2100-4063-AE5F-B368C7ABB280}" dt="2025-05-21T14:04:43.749" v="1167" actId="478"/>
          <ac:cxnSpMkLst>
            <pc:docMk/>
            <pc:sldMk cId="871358984" sldId="438"/>
            <ac:cxnSpMk id="41" creationId="{F2CFC830-231A-A8A1-A5DB-351F409D6045}"/>
          </ac:cxnSpMkLst>
        </pc:cxnChg>
        <pc:cxnChg chg="add del mod">
          <ac:chgData name="Zhibin Liao" userId="6b6ff271-817d-496d-81f7-8e1cca54aa19" providerId="ADAL" clId="{286088E1-2100-4063-AE5F-B368C7ABB280}" dt="2025-05-21T14:04:41.954" v="1166" actId="478"/>
          <ac:cxnSpMkLst>
            <pc:docMk/>
            <pc:sldMk cId="871358984" sldId="438"/>
            <ac:cxnSpMk id="42" creationId="{CAA56328-6460-1C72-C7CB-E21237141D7D}"/>
          </ac:cxnSpMkLst>
        </pc:cxnChg>
      </pc:sldChg>
      <pc:sldChg chg="modSp add del mod">
        <pc:chgData name="Zhibin Liao" userId="6b6ff271-817d-496d-81f7-8e1cca54aa19" providerId="ADAL" clId="{286088E1-2100-4063-AE5F-B368C7ABB280}" dt="2025-05-21T14:02:18.219" v="1122" actId="47"/>
        <pc:sldMkLst>
          <pc:docMk/>
          <pc:sldMk cId="1760447094" sldId="439"/>
        </pc:sldMkLst>
        <pc:spChg chg="mod">
          <ac:chgData name="Zhibin Liao" userId="6b6ff271-817d-496d-81f7-8e1cca54aa19" providerId="ADAL" clId="{286088E1-2100-4063-AE5F-B368C7ABB280}" dt="2025-05-21T13:47:32.576" v="604" actId="20577"/>
          <ac:spMkLst>
            <pc:docMk/>
            <pc:sldMk cId="1760447094" sldId="439"/>
            <ac:spMk id="2" creationId="{B5E6DF0C-2390-1625-3BA6-A7C9D919A121}"/>
          </ac:spMkLst>
        </pc:spChg>
      </pc:sldChg>
      <pc:sldChg chg="modSp add del mod">
        <pc:chgData name="Zhibin Liao" userId="6b6ff271-817d-496d-81f7-8e1cca54aa19" providerId="ADAL" clId="{286088E1-2100-4063-AE5F-B368C7ABB280}" dt="2025-05-21T14:05:56.288" v="1183" actId="47"/>
        <pc:sldMkLst>
          <pc:docMk/>
          <pc:sldMk cId="3070323464" sldId="440"/>
        </pc:sldMkLst>
        <pc:spChg chg="mod">
          <ac:chgData name="Zhibin Liao" userId="6b6ff271-817d-496d-81f7-8e1cca54aa19" providerId="ADAL" clId="{286088E1-2100-4063-AE5F-B368C7ABB280}" dt="2025-05-21T13:47:52.950" v="607" actId="20577"/>
          <ac:spMkLst>
            <pc:docMk/>
            <pc:sldMk cId="3070323464" sldId="440"/>
            <ac:spMk id="2" creationId="{FA69D926-C8E3-C670-A212-4AE20C4BE3D1}"/>
          </ac:spMkLst>
        </pc:spChg>
      </pc:sldChg>
      <pc:sldChg chg="modSp add del mod">
        <pc:chgData name="Zhibin Liao" userId="6b6ff271-817d-496d-81f7-8e1cca54aa19" providerId="ADAL" clId="{286088E1-2100-4063-AE5F-B368C7ABB280}" dt="2025-05-21T14:02:19.743" v="1123" actId="47"/>
        <pc:sldMkLst>
          <pc:docMk/>
          <pc:sldMk cId="1339075573" sldId="441"/>
        </pc:sldMkLst>
        <pc:spChg chg="mod">
          <ac:chgData name="Zhibin Liao" userId="6b6ff271-817d-496d-81f7-8e1cca54aa19" providerId="ADAL" clId="{286088E1-2100-4063-AE5F-B368C7ABB280}" dt="2025-05-21T13:47:37.159" v="606" actId="20577"/>
          <ac:spMkLst>
            <pc:docMk/>
            <pc:sldMk cId="1339075573" sldId="441"/>
            <ac:spMk id="2" creationId="{0B4BCE49-8DAE-405E-3B85-8505F9429C7F}"/>
          </ac:spMkLst>
        </pc:spChg>
      </pc:sldChg>
      <pc:sldChg chg="modSp add mod">
        <pc:chgData name="Zhibin Liao" userId="6b6ff271-817d-496d-81f7-8e1cca54aa19" providerId="ADAL" clId="{286088E1-2100-4063-AE5F-B368C7ABB280}" dt="2025-05-21T14:05:46.275" v="1182" actId="14100"/>
        <pc:sldMkLst>
          <pc:docMk/>
          <pc:sldMk cId="2634716651" sldId="442"/>
        </pc:sldMkLst>
        <pc:picChg chg="mod">
          <ac:chgData name="Zhibin Liao" userId="6b6ff271-817d-496d-81f7-8e1cca54aa19" providerId="ADAL" clId="{286088E1-2100-4063-AE5F-B368C7ABB280}" dt="2025-05-21T14:05:46.275" v="1182" actId="14100"/>
          <ac:picMkLst>
            <pc:docMk/>
            <pc:sldMk cId="2634716651" sldId="442"/>
            <ac:picMk id="25" creationId="{735EB79A-BDE5-2ED7-851E-896F409AA6DA}"/>
          </ac:picMkLst>
        </pc:picChg>
      </pc:sldChg>
      <pc:sldChg chg="addSp delSp modSp add mod">
        <pc:chgData name="Zhibin Liao" userId="6b6ff271-817d-496d-81f7-8e1cca54aa19" providerId="ADAL" clId="{286088E1-2100-4063-AE5F-B368C7ABB280}" dt="2025-05-21T15:52:14.420" v="2364" actId="1076"/>
        <pc:sldMkLst>
          <pc:docMk/>
          <pc:sldMk cId="907451305" sldId="443"/>
        </pc:sldMkLst>
        <pc:spChg chg="mod">
          <ac:chgData name="Zhibin Liao" userId="6b6ff271-817d-496d-81f7-8e1cca54aa19" providerId="ADAL" clId="{286088E1-2100-4063-AE5F-B368C7ABB280}" dt="2025-05-21T14:08:57.226" v="1267" actId="20577"/>
          <ac:spMkLst>
            <pc:docMk/>
            <pc:sldMk cId="907451305" sldId="443"/>
            <ac:spMk id="2" creationId="{CAA95E57-B033-7638-DF03-26CCD625F878}"/>
          </ac:spMkLst>
        </pc:spChg>
        <pc:spChg chg="del">
          <ac:chgData name="Zhibin Liao" userId="6b6ff271-817d-496d-81f7-8e1cca54aa19" providerId="ADAL" clId="{286088E1-2100-4063-AE5F-B368C7ABB280}" dt="2025-05-21T14:09:28.333" v="1278" actId="478"/>
          <ac:spMkLst>
            <pc:docMk/>
            <pc:sldMk cId="907451305" sldId="443"/>
            <ac:spMk id="10" creationId="{858B80DE-23A6-26FA-E71F-4F780A2F12ED}"/>
          </ac:spMkLst>
        </pc:spChg>
        <pc:spChg chg="del">
          <ac:chgData name="Zhibin Liao" userId="6b6ff271-817d-496d-81f7-8e1cca54aa19" providerId="ADAL" clId="{286088E1-2100-4063-AE5F-B368C7ABB280}" dt="2025-05-21T14:09:14.784" v="1272" actId="478"/>
          <ac:spMkLst>
            <pc:docMk/>
            <pc:sldMk cId="907451305" sldId="443"/>
            <ac:spMk id="30" creationId="{CD86E2DD-41BB-7CF0-ABC5-6C1DE96D952A}"/>
          </ac:spMkLst>
        </pc:spChg>
        <pc:spChg chg="del">
          <ac:chgData name="Zhibin Liao" userId="6b6ff271-817d-496d-81f7-8e1cca54aa19" providerId="ADAL" clId="{286088E1-2100-4063-AE5F-B368C7ABB280}" dt="2025-05-21T14:09:16.200" v="1273" actId="478"/>
          <ac:spMkLst>
            <pc:docMk/>
            <pc:sldMk cId="907451305" sldId="443"/>
            <ac:spMk id="31" creationId="{8772F6A2-CCAB-92FC-5C54-175DD81B490C}"/>
          </ac:spMkLst>
        </pc:spChg>
        <pc:picChg chg="add del mod">
          <ac:chgData name="Zhibin Liao" userId="6b6ff271-817d-496d-81f7-8e1cca54aa19" providerId="ADAL" clId="{286088E1-2100-4063-AE5F-B368C7ABB280}" dt="2025-05-21T14:07:23.163" v="1208" actId="478"/>
          <ac:picMkLst>
            <pc:docMk/>
            <pc:sldMk cId="907451305" sldId="443"/>
            <ac:picMk id="6" creationId="{C01AFFC0-7E2A-79F6-2826-DAD0F668BAD3}"/>
          </ac:picMkLst>
        </pc:picChg>
        <pc:picChg chg="add del mod">
          <ac:chgData name="Zhibin Liao" userId="6b6ff271-817d-496d-81f7-8e1cca54aa19" providerId="ADAL" clId="{286088E1-2100-4063-AE5F-B368C7ABB280}" dt="2025-05-21T14:07:23.744" v="1209" actId="478"/>
          <ac:picMkLst>
            <pc:docMk/>
            <pc:sldMk cId="907451305" sldId="443"/>
            <ac:picMk id="8" creationId="{51CBBB81-34CD-FEE0-DED9-9EE4A9AE5CCE}"/>
          </ac:picMkLst>
        </pc:picChg>
        <pc:picChg chg="add del mod">
          <ac:chgData name="Zhibin Liao" userId="6b6ff271-817d-496d-81f7-8e1cca54aa19" providerId="ADAL" clId="{286088E1-2100-4063-AE5F-B368C7ABB280}" dt="2025-05-21T14:07:24.404" v="1210" actId="478"/>
          <ac:picMkLst>
            <pc:docMk/>
            <pc:sldMk cId="907451305" sldId="443"/>
            <ac:picMk id="11" creationId="{E4C193FB-A7C1-AE0C-6F0C-CA8866738F24}"/>
          </ac:picMkLst>
        </pc:picChg>
        <pc:picChg chg="add del mod ord">
          <ac:chgData name="Zhibin Liao" userId="6b6ff271-817d-496d-81f7-8e1cca54aa19" providerId="ADAL" clId="{286088E1-2100-4063-AE5F-B368C7ABB280}" dt="2025-05-21T15:51:58.375" v="2356" actId="478"/>
          <ac:picMkLst>
            <pc:docMk/>
            <pc:sldMk cId="907451305" sldId="443"/>
            <ac:picMk id="13" creationId="{B2B87244-610B-0E33-4722-648D98C85477}"/>
          </ac:picMkLst>
        </pc:picChg>
        <pc:picChg chg="add mod ord">
          <ac:chgData name="Zhibin Liao" userId="6b6ff271-817d-496d-81f7-8e1cca54aa19" providerId="ADAL" clId="{286088E1-2100-4063-AE5F-B368C7ABB280}" dt="2025-05-21T14:09:30.634" v="1279" actId="1076"/>
          <ac:picMkLst>
            <pc:docMk/>
            <pc:sldMk cId="907451305" sldId="443"/>
            <ac:picMk id="14" creationId="{2DC55F2D-8182-751B-1707-2BC32FEBCE37}"/>
          </ac:picMkLst>
        </pc:picChg>
        <pc:picChg chg="add mod modCrop">
          <ac:chgData name="Zhibin Liao" userId="6b6ff271-817d-496d-81f7-8e1cca54aa19" providerId="ADAL" clId="{286088E1-2100-4063-AE5F-B368C7ABB280}" dt="2025-05-21T15:52:14.420" v="2364" actId="1076"/>
          <ac:picMkLst>
            <pc:docMk/>
            <pc:sldMk cId="907451305" sldId="443"/>
            <ac:picMk id="16" creationId="{57B29415-C2B3-244B-30D5-9DFCF5460391}"/>
          </ac:picMkLst>
        </pc:picChg>
        <pc:picChg chg="del">
          <ac:chgData name="Zhibin Liao" userId="6b6ff271-817d-496d-81f7-8e1cca54aa19" providerId="ADAL" clId="{286088E1-2100-4063-AE5F-B368C7ABB280}" dt="2025-05-21T14:06:09.018" v="1189" actId="478"/>
          <ac:picMkLst>
            <pc:docMk/>
            <pc:sldMk cId="907451305" sldId="443"/>
            <ac:picMk id="25" creationId="{F1C922FF-7CC4-964E-1A94-B2E0DC3F66EC}"/>
          </ac:picMkLst>
        </pc:picChg>
        <pc:picChg chg="del">
          <ac:chgData name="Zhibin Liao" userId="6b6ff271-817d-496d-81f7-8e1cca54aa19" providerId="ADAL" clId="{286088E1-2100-4063-AE5F-B368C7ABB280}" dt="2025-05-21T14:06:09.018" v="1189" actId="478"/>
          <ac:picMkLst>
            <pc:docMk/>
            <pc:sldMk cId="907451305" sldId="443"/>
            <ac:picMk id="27" creationId="{9BD91940-7F6D-DD6F-FDE4-DCC9E574A15C}"/>
          </ac:picMkLst>
        </pc:picChg>
        <pc:picChg chg="del">
          <ac:chgData name="Zhibin Liao" userId="6b6ff271-817d-496d-81f7-8e1cca54aa19" providerId="ADAL" clId="{286088E1-2100-4063-AE5F-B368C7ABB280}" dt="2025-05-21T14:06:09.018" v="1189" actId="478"/>
          <ac:picMkLst>
            <pc:docMk/>
            <pc:sldMk cId="907451305" sldId="443"/>
            <ac:picMk id="29" creationId="{E568F214-DF0D-53C5-08E4-F51CF1A12727}"/>
          </ac:picMkLst>
        </pc:picChg>
      </pc:sldChg>
      <pc:sldChg chg="addSp delSp modSp add mod">
        <pc:chgData name="Zhibin Liao" userId="6b6ff271-817d-496d-81f7-8e1cca54aa19" providerId="ADAL" clId="{286088E1-2100-4063-AE5F-B368C7ABB280}" dt="2025-05-21T15:51:55.736" v="2355" actId="478"/>
        <pc:sldMkLst>
          <pc:docMk/>
          <pc:sldMk cId="1639573837" sldId="444"/>
        </pc:sldMkLst>
        <pc:spChg chg="mod">
          <ac:chgData name="Zhibin Liao" userId="6b6ff271-817d-496d-81f7-8e1cca54aa19" providerId="ADAL" clId="{286088E1-2100-4063-AE5F-B368C7ABB280}" dt="2025-05-21T14:12:38.795" v="1300" actId="20577"/>
          <ac:spMkLst>
            <pc:docMk/>
            <pc:sldMk cId="1639573837" sldId="444"/>
            <ac:spMk id="2" creationId="{A4C5195C-D4B6-04F2-E5D8-DBD13AE43ED6}"/>
          </ac:spMkLst>
        </pc:spChg>
        <pc:picChg chg="add mod ord">
          <ac:chgData name="Zhibin Liao" userId="6b6ff271-817d-496d-81f7-8e1cca54aa19" providerId="ADAL" clId="{286088E1-2100-4063-AE5F-B368C7ABB280}" dt="2025-05-21T14:11:02.730" v="1287" actId="1076"/>
          <ac:picMkLst>
            <pc:docMk/>
            <pc:sldMk cId="1639573837" sldId="444"/>
            <ac:picMk id="3" creationId="{EE398458-D1DF-18D1-55B1-323AD231EB6A}"/>
          </ac:picMkLst>
        </pc:picChg>
        <pc:picChg chg="add del mod ord modCrop">
          <ac:chgData name="Zhibin Liao" userId="6b6ff271-817d-496d-81f7-8e1cca54aa19" providerId="ADAL" clId="{286088E1-2100-4063-AE5F-B368C7ABB280}" dt="2025-05-21T15:50:39.717" v="2333" actId="478"/>
          <ac:picMkLst>
            <pc:docMk/>
            <pc:sldMk cId="1639573837" sldId="444"/>
            <ac:picMk id="7" creationId="{E32D4770-32CF-B4D9-AA44-F1C4B96794D1}"/>
          </ac:picMkLst>
        </pc:picChg>
        <pc:picChg chg="add del mod modCrop">
          <ac:chgData name="Zhibin Liao" userId="6b6ff271-817d-496d-81f7-8e1cca54aa19" providerId="ADAL" clId="{286088E1-2100-4063-AE5F-B368C7ABB280}" dt="2025-05-21T15:51:55.736" v="2355" actId="478"/>
          <ac:picMkLst>
            <pc:docMk/>
            <pc:sldMk cId="1639573837" sldId="444"/>
            <ac:picMk id="9" creationId="{25005CBA-9242-2163-7776-EF7E944B88B0}"/>
          </ac:picMkLst>
        </pc:picChg>
        <pc:picChg chg="add mod modCrop">
          <ac:chgData name="Zhibin Liao" userId="6b6ff271-817d-496d-81f7-8e1cca54aa19" providerId="ADAL" clId="{286088E1-2100-4063-AE5F-B368C7ABB280}" dt="2025-05-21T15:51:55.133" v="2354"/>
          <ac:picMkLst>
            <pc:docMk/>
            <pc:sldMk cId="1639573837" sldId="444"/>
            <ac:picMk id="11" creationId="{4FFCE858-2CA3-170B-9B56-D06F8CF4B0BE}"/>
          </ac:picMkLst>
        </pc:picChg>
        <pc:picChg chg="del">
          <ac:chgData name="Zhibin Liao" userId="6b6ff271-817d-496d-81f7-8e1cca54aa19" providerId="ADAL" clId="{286088E1-2100-4063-AE5F-B368C7ABB280}" dt="2025-05-21T14:11:04.454" v="1288" actId="478"/>
          <ac:picMkLst>
            <pc:docMk/>
            <pc:sldMk cId="1639573837" sldId="444"/>
            <ac:picMk id="13" creationId="{371D876A-4F5D-7E05-FC2B-3DA7C5F8E1EA}"/>
          </ac:picMkLst>
        </pc:picChg>
        <pc:picChg chg="del">
          <ac:chgData name="Zhibin Liao" userId="6b6ff271-817d-496d-81f7-8e1cca54aa19" providerId="ADAL" clId="{286088E1-2100-4063-AE5F-B368C7ABB280}" dt="2025-05-21T14:10:52.388" v="1282" actId="478"/>
          <ac:picMkLst>
            <pc:docMk/>
            <pc:sldMk cId="1639573837" sldId="444"/>
            <ac:picMk id="14" creationId="{C73C180D-C7CA-B4A3-0472-9B93B9840E7E}"/>
          </ac:picMkLst>
        </pc:picChg>
      </pc:sldChg>
      <pc:sldChg chg="addSp delSp modSp add mod">
        <pc:chgData name="Zhibin Liao" userId="6b6ff271-817d-496d-81f7-8e1cca54aa19" providerId="ADAL" clId="{286088E1-2100-4063-AE5F-B368C7ABB280}" dt="2025-05-21T15:50:13.265" v="2330" actId="732"/>
        <pc:sldMkLst>
          <pc:docMk/>
          <pc:sldMk cId="1741700376" sldId="445"/>
        </pc:sldMkLst>
        <pc:spChg chg="mod">
          <ac:chgData name="Zhibin Liao" userId="6b6ff271-817d-496d-81f7-8e1cca54aa19" providerId="ADAL" clId="{286088E1-2100-4063-AE5F-B368C7ABB280}" dt="2025-05-21T14:12:42.301" v="1301" actId="20577"/>
          <ac:spMkLst>
            <pc:docMk/>
            <pc:sldMk cId="1741700376" sldId="445"/>
            <ac:spMk id="2" creationId="{05F3B58E-7ADB-C4FF-EEE7-10DE5BE734F4}"/>
          </ac:spMkLst>
        </pc:spChg>
        <pc:picChg chg="del">
          <ac:chgData name="Zhibin Liao" userId="6b6ff271-817d-496d-81f7-8e1cca54aa19" providerId="ADAL" clId="{286088E1-2100-4063-AE5F-B368C7ABB280}" dt="2025-05-21T14:13:01.837" v="1303" actId="478"/>
          <ac:picMkLst>
            <pc:docMk/>
            <pc:sldMk cId="1741700376" sldId="445"/>
            <ac:picMk id="3" creationId="{97383D3B-F0CC-4AFD-7946-5008A95ED6F6}"/>
          </ac:picMkLst>
        </pc:picChg>
        <pc:picChg chg="add mod">
          <ac:chgData name="Zhibin Liao" userId="6b6ff271-817d-496d-81f7-8e1cca54aa19" providerId="ADAL" clId="{286088E1-2100-4063-AE5F-B368C7ABB280}" dt="2025-05-21T14:13:19.599" v="1308" actId="1076"/>
          <ac:picMkLst>
            <pc:docMk/>
            <pc:sldMk cId="1741700376" sldId="445"/>
            <ac:picMk id="6" creationId="{AFC77349-BBD4-2444-3B0A-726C5A2A79E4}"/>
          </ac:picMkLst>
        </pc:picChg>
        <pc:picChg chg="del">
          <ac:chgData name="Zhibin Liao" userId="6b6ff271-817d-496d-81f7-8e1cca54aa19" providerId="ADAL" clId="{286088E1-2100-4063-AE5F-B368C7ABB280}" dt="2025-05-21T14:12:44.624" v="1302" actId="478"/>
          <ac:picMkLst>
            <pc:docMk/>
            <pc:sldMk cId="1741700376" sldId="445"/>
            <ac:picMk id="7" creationId="{03EC596A-EBEF-8066-ACE1-56C9ED9CDED1}"/>
          </ac:picMkLst>
        </pc:picChg>
        <pc:picChg chg="add del mod modCrop">
          <ac:chgData name="Zhibin Liao" userId="6b6ff271-817d-496d-81f7-8e1cca54aa19" providerId="ADAL" clId="{286088E1-2100-4063-AE5F-B368C7ABB280}" dt="2025-05-21T15:49:59.496" v="2323" actId="478"/>
          <ac:picMkLst>
            <pc:docMk/>
            <pc:sldMk cId="1741700376" sldId="445"/>
            <ac:picMk id="9" creationId="{F3A73D3A-C5BA-7668-D6E3-6220A4D398A6}"/>
          </ac:picMkLst>
        </pc:picChg>
        <pc:picChg chg="add mod modCrop">
          <ac:chgData name="Zhibin Liao" userId="6b6ff271-817d-496d-81f7-8e1cca54aa19" providerId="ADAL" clId="{286088E1-2100-4063-AE5F-B368C7ABB280}" dt="2025-05-21T15:50:13.265" v="2330" actId="732"/>
          <ac:picMkLst>
            <pc:docMk/>
            <pc:sldMk cId="1741700376" sldId="445"/>
            <ac:picMk id="11" creationId="{1E240EC0-EE5F-3CF8-3FE1-7044835E2546}"/>
          </ac:picMkLst>
        </pc:picChg>
      </pc:sldChg>
      <pc:sldChg chg="addSp delSp modSp add mod">
        <pc:chgData name="Zhibin Liao" userId="6b6ff271-817d-496d-81f7-8e1cca54aa19" providerId="ADAL" clId="{286088E1-2100-4063-AE5F-B368C7ABB280}" dt="2025-05-21T15:50:19.491" v="2332"/>
        <pc:sldMkLst>
          <pc:docMk/>
          <pc:sldMk cId="2979578491" sldId="446"/>
        </pc:sldMkLst>
        <pc:picChg chg="add mod">
          <ac:chgData name="Zhibin Liao" userId="6b6ff271-817d-496d-81f7-8e1cca54aa19" providerId="ADAL" clId="{286088E1-2100-4063-AE5F-B368C7ABB280}" dt="2025-05-21T14:14:49.687" v="1322" actId="1076"/>
          <ac:picMkLst>
            <pc:docMk/>
            <pc:sldMk cId="2979578491" sldId="446"/>
            <ac:picMk id="3" creationId="{BB2209F0-8D73-45CF-0B5D-F3B4FF89331E}"/>
          </ac:picMkLst>
        </pc:picChg>
        <pc:picChg chg="del">
          <ac:chgData name="Zhibin Liao" userId="6b6ff271-817d-496d-81f7-8e1cca54aa19" providerId="ADAL" clId="{286088E1-2100-4063-AE5F-B368C7ABB280}" dt="2025-05-21T14:14:40.364" v="1318" actId="478"/>
          <ac:picMkLst>
            <pc:docMk/>
            <pc:sldMk cId="2979578491" sldId="446"/>
            <ac:picMk id="6" creationId="{704A70B7-C181-E082-8B99-F41857726E50}"/>
          </ac:picMkLst>
        </pc:picChg>
        <pc:picChg chg="add mod modCrop">
          <ac:chgData name="Zhibin Liao" userId="6b6ff271-817d-496d-81f7-8e1cca54aa19" providerId="ADAL" clId="{286088E1-2100-4063-AE5F-B368C7ABB280}" dt="2025-05-21T14:15:43.849" v="1338" actId="1076"/>
          <ac:picMkLst>
            <pc:docMk/>
            <pc:sldMk cId="2979578491" sldId="446"/>
            <ac:picMk id="7" creationId="{5A39780D-B017-873A-AD12-49CAD84B1C07}"/>
          </ac:picMkLst>
        </pc:picChg>
        <pc:picChg chg="add mod">
          <ac:chgData name="Zhibin Liao" userId="6b6ff271-817d-496d-81f7-8e1cca54aa19" providerId="ADAL" clId="{286088E1-2100-4063-AE5F-B368C7ABB280}" dt="2025-05-21T14:16:24.712" v="1339"/>
          <ac:picMkLst>
            <pc:docMk/>
            <pc:sldMk cId="2979578491" sldId="446"/>
            <ac:picMk id="8" creationId="{B1D61085-2A2C-1F58-335F-AC669A2A7FC3}"/>
          </ac:picMkLst>
        </pc:picChg>
        <pc:picChg chg="del">
          <ac:chgData name="Zhibin Liao" userId="6b6ff271-817d-496d-81f7-8e1cca54aa19" providerId="ADAL" clId="{286088E1-2100-4063-AE5F-B368C7ABB280}" dt="2025-05-21T15:50:19.144" v="2331" actId="478"/>
          <ac:picMkLst>
            <pc:docMk/>
            <pc:sldMk cId="2979578491" sldId="446"/>
            <ac:picMk id="9" creationId="{F1366383-2AF3-B580-0484-4B4138A8F894}"/>
          </ac:picMkLst>
        </pc:picChg>
        <pc:picChg chg="add mod">
          <ac:chgData name="Zhibin Liao" userId="6b6ff271-817d-496d-81f7-8e1cca54aa19" providerId="ADAL" clId="{286088E1-2100-4063-AE5F-B368C7ABB280}" dt="2025-05-21T15:50:19.491" v="2332"/>
          <ac:picMkLst>
            <pc:docMk/>
            <pc:sldMk cId="2979578491" sldId="446"/>
            <ac:picMk id="10" creationId="{E65190F2-3D43-9728-11EE-C0BD8B36FB4E}"/>
          </ac:picMkLst>
        </pc:picChg>
      </pc:sldChg>
      <pc:sldChg chg="addSp delSp modSp add mod">
        <pc:chgData name="Zhibin Liao" userId="6b6ff271-817d-496d-81f7-8e1cca54aa19" providerId="ADAL" clId="{286088E1-2100-4063-AE5F-B368C7ABB280}" dt="2025-05-21T14:21:32.284" v="1420"/>
        <pc:sldMkLst>
          <pc:docMk/>
          <pc:sldMk cId="1065869230" sldId="447"/>
        </pc:sldMkLst>
        <pc:spChg chg="mod">
          <ac:chgData name="Zhibin Liao" userId="6b6ff271-817d-496d-81f7-8e1cca54aa19" providerId="ADAL" clId="{286088E1-2100-4063-AE5F-B368C7ABB280}" dt="2025-05-21T14:20:42.772" v="1414" actId="1076"/>
          <ac:spMkLst>
            <pc:docMk/>
            <pc:sldMk cId="1065869230" sldId="447"/>
            <ac:spMk id="2" creationId="{884B25DF-AE79-5BBC-0603-AE2CADEA7F6B}"/>
          </ac:spMkLst>
        </pc:spChg>
        <pc:spChg chg="add mod">
          <ac:chgData name="Zhibin Liao" userId="6b6ff271-817d-496d-81f7-8e1cca54aa19" providerId="ADAL" clId="{286088E1-2100-4063-AE5F-B368C7ABB280}" dt="2025-05-21T14:20:38.208" v="1412" actId="1076"/>
          <ac:spMkLst>
            <pc:docMk/>
            <pc:sldMk cId="1065869230" sldId="447"/>
            <ac:spMk id="14" creationId="{4B8CF466-1AE5-57FA-1191-935DF0E525C3}"/>
          </ac:spMkLst>
        </pc:spChg>
        <pc:spChg chg="add mod">
          <ac:chgData name="Zhibin Liao" userId="6b6ff271-817d-496d-81f7-8e1cca54aa19" providerId="ADAL" clId="{286088E1-2100-4063-AE5F-B368C7ABB280}" dt="2025-05-21T14:20:38.208" v="1412" actId="1076"/>
          <ac:spMkLst>
            <pc:docMk/>
            <pc:sldMk cId="1065869230" sldId="447"/>
            <ac:spMk id="15" creationId="{CC2B1278-2A7B-EA79-2417-CA10B01D037E}"/>
          </ac:spMkLst>
        </pc:spChg>
        <pc:spChg chg="add mod">
          <ac:chgData name="Zhibin Liao" userId="6b6ff271-817d-496d-81f7-8e1cca54aa19" providerId="ADAL" clId="{286088E1-2100-4063-AE5F-B368C7ABB280}" dt="2025-05-21T14:20:38.208" v="1412" actId="1076"/>
          <ac:spMkLst>
            <pc:docMk/>
            <pc:sldMk cId="1065869230" sldId="447"/>
            <ac:spMk id="16" creationId="{AF2719C0-8DAF-8229-D508-9EFD15626890}"/>
          </ac:spMkLst>
        </pc:spChg>
        <pc:spChg chg="mod">
          <ac:chgData name="Zhibin Liao" userId="6b6ff271-817d-496d-81f7-8e1cca54aa19" providerId="ADAL" clId="{286088E1-2100-4063-AE5F-B368C7ABB280}" dt="2025-05-21T14:21:14.543" v="1419"/>
          <ac:spMkLst>
            <pc:docMk/>
            <pc:sldMk cId="1065869230" sldId="447"/>
            <ac:spMk id="24" creationId="{D5A0D9A1-BA0E-062B-DA9A-82BC7DFD81FB}"/>
          </ac:spMkLst>
        </pc:spChg>
        <pc:spChg chg="mod">
          <ac:chgData name="Zhibin Liao" userId="6b6ff271-817d-496d-81f7-8e1cca54aa19" providerId="ADAL" clId="{286088E1-2100-4063-AE5F-B368C7ABB280}" dt="2025-05-21T14:21:14.543" v="1419"/>
          <ac:spMkLst>
            <pc:docMk/>
            <pc:sldMk cId="1065869230" sldId="447"/>
            <ac:spMk id="26" creationId="{CD164C20-2D7D-A076-2B78-4141D044A32B}"/>
          </ac:spMkLst>
        </pc:spChg>
        <pc:spChg chg="mod">
          <ac:chgData name="Zhibin Liao" userId="6b6ff271-817d-496d-81f7-8e1cca54aa19" providerId="ADAL" clId="{286088E1-2100-4063-AE5F-B368C7ABB280}" dt="2025-05-21T14:21:14.543" v="1419"/>
          <ac:spMkLst>
            <pc:docMk/>
            <pc:sldMk cId="1065869230" sldId="447"/>
            <ac:spMk id="29" creationId="{3C007BAC-1F95-2C22-7A5E-004CCF69C339}"/>
          </ac:spMkLst>
        </pc:spChg>
        <pc:spChg chg="mod">
          <ac:chgData name="Zhibin Liao" userId="6b6ff271-817d-496d-81f7-8e1cca54aa19" providerId="ADAL" clId="{286088E1-2100-4063-AE5F-B368C7ABB280}" dt="2025-05-21T14:21:14.543" v="1419"/>
          <ac:spMkLst>
            <pc:docMk/>
            <pc:sldMk cId="1065869230" sldId="447"/>
            <ac:spMk id="31" creationId="{4755B14B-285D-6C6A-E95B-B9405A2A3A0A}"/>
          </ac:spMkLst>
        </pc:spChg>
        <pc:spChg chg="mod">
          <ac:chgData name="Zhibin Liao" userId="6b6ff271-817d-496d-81f7-8e1cca54aa19" providerId="ADAL" clId="{286088E1-2100-4063-AE5F-B368C7ABB280}" dt="2025-05-21T14:21:14.543" v="1419"/>
          <ac:spMkLst>
            <pc:docMk/>
            <pc:sldMk cId="1065869230" sldId="447"/>
            <ac:spMk id="32" creationId="{98824210-679B-2F5D-0A38-1048E64C2D17}"/>
          </ac:spMkLst>
        </pc:spChg>
        <pc:spChg chg="mod">
          <ac:chgData name="Zhibin Liao" userId="6b6ff271-817d-496d-81f7-8e1cca54aa19" providerId="ADAL" clId="{286088E1-2100-4063-AE5F-B368C7ABB280}" dt="2025-05-21T14:21:14.543" v="1419"/>
          <ac:spMkLst>
            <pc:docMk/>
            <pc:sldMk cId="1065869230" sldId="447"/>
            <ac:spMk id="34" creationId="{FE42DF41-D6FF-9749-ED45-00DEF7A46A19}"/>
          </ac:spMkLst>
        </pc:spChg>
        <pc:spChg chg="mod">
          <ac:chgData name="Zhibin Liao" userId="6b6ff271-817d-496d-81f7-8e1cca54aa19" providerId="ADAL" clId="{286088E1-2100-4063-AE5F-B368C7ABB280}" dt="2025-05-21T14:21:14.543" v="1419"/>
          <ac:spMkLst>
            <pc:docMk/>
            <pc:sldMk cId="1065869230" sldId="447"/>
            <ac:spMk id="35" creationId="{80D207C2-FC18-1AB2-672A-088AD9D187E2}"/>
          </ac:spMkLst>
        </pc:spChg>
        <pc:spChg chg="mod">
          <ac:chgData name="Zhibin Liao" userId="6b6ff271-817d-496d-81f7-8e1cca54aa19" providerId="ADAL" clId="{286088E1-2100-4063-AE5F-B368C7ABB280}" dt="2025-05-21T14:21:14.543" v="1419"/>
          <ac:spMkLst>
            <pc:docMk/>
            <pc:sldMk cId="1065869230" sldId="447"/>
            <ac:spMk id="36" creationId="{80623BEE-DCCF-72CC-81ED-7A2DB2AF9967}"/>
          </ac:spMkLst>
        </pc:spChg>
        <pc:spChg chg="mod">
          <ac:chgData name="Zhibin Liao" userId="6b6ff271-817d-496d-81f7-8e1cca54aa19" providerId="ADAL" clId="{286088E1-2100-4063-AE5F-B368C7ABB280}" dt="2025-05-21T14:21:14.543" v="1419"/>
          <ac:spMkLst>
            <pc:docMk/>
            <pc:sldMk cId="1065869230" sldId="447"/>
            <ac:spMk id="37" creationId="{0A9A861A-D42F-CAF5-8587-A99250749908}"/>
          </ac:spMkLst>
        </pc:spChg>
        <pc:spChg chg="mod">
          <ac:chgData name="Zhibin Liao" userId="6b6ff271-817d-496d-81f7-8e1cca54aa19" providerId="ADAL" clId="{286088E1-2100-4063-AE5F-B368C7ABB280}" dt="2025-05-21T14:21:14.543" v="1419"/>
          <ac:spMkLst>
            <pc:docMk/>
            <pc:sldMk cId="1065869230" sldId="447"/>
            <ac:spMk id="39" creationId="{959F2E84-A2C9-0061-53E1-053D1F96C7D2}"/>
          </ac:spMkLst>
        </pc:spChg>
        <pc:spChg chg="mod">
          <ac:chgData name="Zhibin Liao" userId="6b6ff271-817d-496d-81f7-8e1cca54aa19" providerId="ADAL" clId="{286088E1-2100-4063-AE5F-B368C7ABB280}" dt="2025-05-21T14:21:32.284" v="1420"/>
          <ac:spMkLst>
            <pc:docMk/>
            <pc:sldMk cId="1065869230" sldId="447"/>
            <ac:spMk id="41" creationId="{797C7AF6-E831-EA9C-F292-40DEEDC25C23}"/>
          </ac:spMkLst>
        </pc:spChg>
        <pc:spChg chg="mod">
          <ac:chgData name="Zhibin Liao" userId="6b6ff271-817d-496d-81f7-8e1cca54aa19" providerId="ADAL" clId="{286088E1-2100-4063-AE5F-B368C7ABB280}" dt="2025-05-21T14:21:32.284" v="1420"/>
          <ac:spMkLst>
            <pc:docMk/>
            <pc:sldMk cId="1065869230" sldId="447"/>
            <ac:spMk id="43" creationId="{FBE1EEC7-5BE3-FA15-52B7-930200453F36}"/>
          </ac:spMkLst>
        </pc:spChg>
        <pc:spChg chg="mod">
          <ac:chgData name="Zhibin Liao" userId="6b6ff271-817d-496d-81f7-8e1cca54aa19" providerId="ADAL" clId="{286088E1-2100-4063-AE5F-B368C7ABB280}" dt="2025-05-21T14:21:32.284" v="1420"/>
          <ac:spMkLst>
            <pc:docMk/>
            <pc:sldMk cId="1065869230" sldId="447"/>
            <ac:spMk id="45" creationId="{D8EF30BA-1F76-6CE2-5229-666F870124A9}"/>
          </ac:spMkLst>
        </pc:spChg>
        <pc:spChg chg="mod">
          <ac:chgData name="Zhibin Liao" userId="6b6ff271-817d-496d-81f7-8e1cca54aa19" providerId="ADAL" clId="{286088E1-2100-4063-AE5F-B368C7ABB280}" dt="2025-05-21T14:21:32.284" v="1420"/>
          <ac:spMkLst>
            <pc:docMk/>
            <pc:sldMk cId="1065869230" sldId="447"/>
            <ac:spMk id="47" creationId="{BD700366-A6E0-0D7B-395B-C7C089BB9E8C}"/>
          </ac:spMkLst>
        </pc:spChg>
        <pc:spChg chg="mod">
          <ac:chgData name="Zhibin Liao" userId="6b6ff271-817d-496d-81f7-8e1cca54aa19" providerId="ADAL" clId="{286088E1-2100-4063-AE5F-B368C7ABB280}" dt="2025-05-21T14:21:32.284" v="1420"/>
          <ac:spMkLst>
            <pc:docMk/>
            <pc:sldMk cId="1065869230" sldId="447"/>
            <ac:spMk id="50" creationId="{3EEC1821-5B91-8BEB-9724-F399CE0B18E0}"/>
          </ac:spMkLst>
        </pc:spChg>
        <pc:spChg chg="mod">
          <ac:chgData name="Zhibin Liao" userId="6b6ff271-817d-496d-81f7-8e1cca54aa19" providerId="ADAL" clId="{286088E1-2100-4063-AE5F-B368C7ABB280}" dt="2025-05-21T14:21:32.284" v="1420"/>
          <ac:spMkLst>
            <pc:docMk/>
            <pc:sldMk cId="1065869230" sldId="447"/>
            <ac:spMk id="51" creationId="{66198818-3C26-16C5-16F2-577A1B310C10}"/>
          </ac:spMkLst>
        </pc:spChg>
        <pc:spChg chg="mod">
          <ac:chgData name="Zhibin Liao" userId="6b6ff271-817d-496d-81f7-8e1cca54aa19" providerId="ADAL" clId="{286088E1-2100-4063-AE5F-B368C7ABB280}" dt="2025-05-21T14:21:32.284" v="1420"/>
          <ac:spMkLst>
            <pc:docMk/>
            <pc:sldMk cId="1065869230" sldId="447"/>
            <ac:spMk id="54" creationId="{93386D4D-5F8C-81A2-9054-5390A77F422C}"/>
          </ac:spMkLst>
        </pc:spChg>
        <pc:spChg chg="mod">
          <ac:chgData name="Zhibin Liao" userId="6b6ff271-817d-496d-81f7-8e1cca54aa19" providerId="ADAL" clId="{286088E1-2100-4063-AE5F-B368C7ABB280}" dt="2025-05-21T14:21:32.284" v="1420"/>
          <ac:spMkLst>
            <pc:docMk/>
            <pc:sldMk cId="1065869230" sldId="447"/>
            <ac:spMk id="55" creationId="{92E7BFB6-B4FE-A991-3FBA-71113F2E4B51}"/>
          </ac:spMkLst>
        </pc:spChg>
        <pc:spChg chg="mod">
          <ac:chgData name="Zhibin Liao" userId="6b6ff271-817d-496d-81f7-8e1cca54aa19" providerId="ADAL" clId="{286088E1-2100-4063-AE5F-B368C7ABB280}" dt="2025-05-21T14:21:32.284" v="1420"/>
          <ac:spMkLst>
            <pc:docMk/>
            <pc:sldMk cId="1065869230" sldId="447"/>
            <ac:spMk id="56" creationId="{698CF981-456C-556A-0129-A25DD67453D6}"/>
          </ac:spMkLst>
        </pc:spChg>
        <pc:spChg chg="mod">
          <ac:chgData name="Zhibin Liao" userId="6b6ff271-817d-496d-81f7-8e1cca54aa19" providerId="ADAL" clId="{286088E1-2100-4063-AE5F-B368C7ABB280}" dt="2025-05-21T14:21:32.284" v="1420"/>
          <ac:spMkLst>
            <pc:docMk/>
            <pc:sldMk cId="1065869230" sldId="447"/>
            <ac:spMk id="58" creationId="{2765C059-586A-96C1-DB84-9E6252703C6C}"/>
          </ac:spMkLst>
        </pc:spChg>
        <pc:picChg chg="del">
          <ac:chgData name="Zhibin Liao" userId="6b6ff271-817d-496d-81f7-8e1cca54aa19" providerId="ADAL" clId="{286088E1-2100-4063-AE5F-B368C7ABB280}" dt="2025-05-21T14:16:34.828" v="1342" actId="478"/>
          <ac:picMkLst>
            <pc:docMk/>
            <pc:sldMk cId="1065869230" sldId="447"/>
            <ac:picMk id="3" creationId="{7C1D81B2-9A85-E56C-5107-CB45962AD8A5}"/>
          </ac:picMkLst>
        </pc:picChg>
        <pc:picChg chg="del">
          <ac:chgData name="Zhibin Liao" userId="6b6ff271-817d-496d-81f7-8e1cca54aa19" providerId="ADAL" clId="{286088E1-2100-4063-AE5F-B368C7ABB280}" dt="2025-05-21T14:16:42.588" v="1343" actId="478"/>
          <ac:picMkLst>
            <pc:docMk/>
            <pc:sldMk cId="1065869230" sldId="447"/>
            <ac:picMk id="7" creationId="{1355F5A9-5BF1-D665-6FE9-D0FC5D1883C3}"/>
          </ac:picMkLst>
        </pc:picChg>
        <pc:picChg chg="add mod modCrop">
          <ac:chgData name="Zhibin Liao" userId="6b6ff271-817d-496d-81f7-8e1cca54aa19" providerId="ADAL" clId="{286088E1-2100-4063-AE5F-B368C7ABB280}" dt="2025-05-21T14:20:38.208" v="1412" actId="1076"/>
          <ac:picMkLst>
            <pc:docMk/>
            <pc:sldMk cId="1065869230" sldId="447"/>
            <ac:picMk id="8" creationId="{D09C10C9-7A68-A8BE-BBF7-5025B127ED5C}"/>
          </ac:picMkLst>
        </pc:picChg>
        <pc:picChg chg="del">
          <ac:chgData name="Zhibin Liao" userId="6b6ff271-817d-496d-81f7-8e1cca54aa19" providerId="ADAL" clId="{286088E1-2100-4063-AE5F-B368C7ABB280}" dt="2025-05-21T14:16:33.868" v="1341" actId="478"/>
          <ac:picMkLst>
            <pc:docMk/>
            <pc:sldMk cId="1065869230" sldId="447"/>
            <ac:picMk id="9" creationId="{975FAE6B-CB3E-A246-6D4D-142608CE59FB}"/>
          </ac:picMkLst>
        </pc:picChg>
        <pc:picChg chg="add mod modCrop">
          <ac:chgData name="Zhibin Liao" userId="6b6ff271-817d-496d-81f7-8e1cca54aa19" providerId="ADAL" clId="{286088E1-2100-4063-AE5F-B368C7ABB280}" dt="2025-05-21T14:20:38.208" v="1412" actId="1076"/>
          <ac:picMkLst>
            <pc:docMk/>
            <pc:sldMk cId="1065869230" sldId="447"/>
            <ac:picMk id="11" creationId="{5580FA99-6FED-BCF1-1D30-08F2CA877472}"/>
          </ac:picMkLst>
        </pc:picChg>
        <pc:picChg chg="add mod modCrop">
          <ac:chgData name="Zhibin Liao" userId="6b6ff271-817d-496d-81f7-8e1cca54aa19" providerId="ADAL" clId="{286088E1-2100-4063-AE5F-B368C7ABB280}" dt="2025-05-21T14:20:38.208" v="1412" actId="1076"/>
          <ac:picMkLst>
            <pc:docMk/>
            <pc:sldMk cId="1065869230" sldId="447"/>
            <ac:picMk id="13" creationId="{5D961F6D-0100-C0A2-1670-CB22D29DF802}"/>
          </ac:picMkLst>
        </pc:picChg>
        <pc:picChg chg="add del mod">
          <ac:chgData name="Zhibin Liao" userId="6b6ff271-817d-496d-81f7-8e1cca54aa19" providerId="ADAL" clId="{286088E1-2100-4063-AE5F-B368C7ABB280}" dt="2025-05-21T14:20:56.645" v="1418" actId="478"/>
          <ac:picMkLst>
            <pc:docMk/>
            <pc:sldMk cId="1065869230" sldId="447"/>
            <ac:picMk id="18" creationId="{76682157-481C-11A5-F316-10713CD5D3E9}"/>
          </ac:picMkLst>
        </pc:picChg>
      </pc:sldChg>
      <pc:sldChg chg="addSp delSp modSp add mod modAnim">
        <pc:chgData name="Zhibin Liao" userId="6b6ff271-817d-496d-81f7-8e1cca54aa19" providerId="ADAL" clId="{286088E1-2100-4063-AE5F-B368C7ABB280}" dt="2025-05-21T14:25:40.355" v="1485" actId="1076"/>
        <pc:sldMkLst>
          <pc:docMk/>
          <pc:sldMk cId="1688797068" sldId="448"/>
        </pc:sldMkLst>
        <pc:spChg chg="mod">
          <ac:chgData name="Zhibin Liao" userId="6b6ff271-817d-496d-81f7-8e1cca54aa19" providerId="ADAL" clId="{286088E1-2100-4063-AE5F-B368C7ABB280}" dt="2025-05-21T14:22:17.508" v="1452" actId="20577"/>
          <ac:spMkLst>
            <pc:docMk/>
            <pc:sldMk cId="1688797068" sldId="448"/>
            <ac:spMk id="2" creationId="{D108F50F-D721-3C7E-D75C-FA20AC8F6AB7}"/>
          </ac:spMkLst>
        </pc:spChg>
        <pc:spChg chg="mod">
          <ac:chgData name="Zhibin Liao" userId="6b6ff271-817d-496d-81f7-8e1cca54aa19" providerId="ADAL" clId="{286088E1-2100-4063-AE5F-B368C7ABB280}" dt="2025-05-21T14:22:49.246" v="1465" actId="20577"/>
          <ac:spMkLst>
            <pc:docMk/>
            <pc:sldMk cId="1688797068" sldId="448"/>
            <ac:spMk id="8" creationId="{FA5CBE58-2356-20BF-88BB-887A0D77F00C}"/>
          </ac:spMkLst>
        </pc:spChg>
        <pc:spChg chg="mod">
          <ac:chgData name="Zhibin Liao" userId="6b6ff271-817d-496d-81f7-8e1cca54aa19" providerId="ADAL" clId="{286088E1-2100-4063-AE5F-B368C7ABB280}" dt="2025-05-21T14:22:49.246" v="1465" actId="20577"/>
          <ac:spMkLst>
            <pc:docMk/>
            <pc:sldMk cId="1688797068" sldId="448"/>
            <ac:spMk id="13" creationId="{B517F18B-0545-08DB-9D78-27F542D7BB68}"/>
          </ac:spMkLst>
        </pc:spChg>
        <pc:spChg chg="mod">
          <ac:chgData name="Zhibin Liao" userId="6b6ff271-817d-496d-81f7-8e1cca54aa19" providerId="ADAL" clId="{286088E1-2100-4063-AE5F-B368C7ABB280}" dt="2025-05-21T14:22:49.246" v="1465" actId="20577"/>
          <ac:spMkLst>
            <pc:docMk/>
            <pc:sldMk cId="1688797068" sldId="448"/>
            <ac:spMk id="14" creationId="{C7F0A3C4-4DDF-E13D-2AA4-DF9B79B10D03}"/>
          </ac:spMkLst>
        </pc:spChg>
        <pc:spChg chg="mod">
          <ac:chgData name="Zhibin Liao" userId="6b6ff271-817d-496d-81f7-8e1cca54aa19" providerId="ADAL" clId="{286088E1-2100-4063-AE5F-B368C7ABB280}" dt="2025-05-21T14:22:49.246" v="1465" actId="20577"/>
          <ac:spMkLst>
            <pc:docMk/>
            <pc:sldMk cId="1688797068" sldId="448"/>
            <ac:spMk id="19" creationId="{69433E05-B431-6EF9-3C74-208D3533BDB6}"/>
          </ac:spMkLst>
        </pc:spChg>
        <pc:spChg chg="mod">
          <ac:chgData name="Zhibin Liao" userId="6b6ff271-817d-496d-81f7-8e1cca54aa19" providerId="ADAL" clId="{286088E1-2100-4063-AE5F-B368C7ABB280}" dt="2025-05-21T14:22:49.246" v="1465" actId="20577"/>
          <ac:spMkLst>
            <pc:docMk/>
            <pc:sldMk cId="1688797068" sldId="448"/>
            <ac:spMk id="21" creationId="{7737550D-3A9F-28AE-C23A-09C4A92E9C00}"/>
          </ac:spMkLst>
        </pc:spChg>
        <pc:spChg chg="mod">
          <ac:chgData name="Zhibin Liao" userId="6b6ff271-817d-496d-81f7-8e1cca54aa19" providerId="ADAL" clId="{286088E1-2100-4063-AE5F-B368C7ABB280}" dt="2025-05-21T14:22:49.246" v="1465" actId="20577"/>
          <ac:spMkLst>
            <pc:docMk/>
            <pc:sldMk cId="1688797068" sldId="448"/>
            <ac:spMk id="22" creationId="{EC460CC0-5C82-2E38-48A2-CBD414AFBDCC}"/>
          </ac:spMkLst>
        </pc:spChg>
        <pc:spChg chg="mod">
          <ac:chgData name="Zhibin Liao" userId="6b6ff271-817d-496d-81f7-8e1cca54aa19" providerId="ADAL" clId="{286088E1-2100-4063-AE5F-B368C7ABB280}" dt="2025-05-21T14:22:49.246" v="1465" actId="20577"/>
          <ac:spMkLst>
            <pc:docMk/>
            <pc:sldMk cId="1688797068" sldId="448"/>
            <ac:spMk id="23" creationId="{0FC103A3-A52C-21DF-19DA-CFEDB56470DB}"/>
          </ac:spMkLst>
        </pc:spChg>
        <pc:spChg chg="mod">
          <ac:chgData name="Zhibin Liao" userId="6b6ff271-817d-496d-81f7-8e1cca54aa19" providerId="ADAL" clId="{286088E1-2100-4063-AE5F-B368C7ABB280}" dt="2025-05-21T14:22:49.246" v="1465" actId="20577"/>
          <ac:spMkLst>
            <pc:docMk/>
            <pc:sldMk cId="1688797068" sldId="448"/>
            <ac:spMk id="24" creationId="{B2F1CA5E-C4B7-706A-FC81-C4D61F699BD0}"/>
          </ac:spMkLst>
        </pc:spChg>
        <pc:spChg chg="mod">
          <ac:chgData name="Zhibin Liao" userId="6b6ff271-817d-496d-81f7-8e1cca54aa19" providerId="ADAL" clId="{286088E1-2100-4063-AE5F-B368C7ABB280}" dt="2025-05-21T14:22:49.246" v="1465" actId="20577"/>
          <ac:spMkLst>
            <pc:docMk/>
            <pc:sldMk cId="1688797068" sldId="448"/>
            <ac:spMk id="26" creationId="{30B8AA73-472F-CE6D-B199-74D3B36838EE}"/>
          </ac:spMkLst>
        </pc:spChg>
        <pc:spChg chg="mod">
          <ac:chgData name="Zhibin Liao" userId="6b6ff271-817d-496d-81f7-8e1cca54aa19" providerId="ADAL" clId="{286088E1-2100-4063-AE5F-B368C7ABB280}" dt="2025-05-21T14:22:49.246" v="1465" actId="20577"/>
          <ac:spMkLst>
            <pc:docMk/>
            <pc:sldMk cId="1688797068" sldId="448"/>
            <ac:spMk id="28" creationId="{705AE741-4C5B-5311-97C6-6427F1090F4C}"/>
          </ac:spMkLst>
        </pc:spChg>
        <pc:grpChg chg="mod">
          <ac:chgData name="Zhibin Liao" userId="6b6ff271-817d-496d-81f7-8e1cca54aa19" providerId="ADAL" clId="{286088E1-2100-4063-AE5F-B368C7ABB280}" dt="2025-05-21T14:25:17.300" v="1480" actId="1076"/>
          <ac:grpSpMkLst>
            <pc:docMk/>
            <pc:sldMk cId="1688797068" sldId="448"/>
            <ac:grpSpMk id="6" creationId="{CB62E2F4-8BE8-4301-58E7-5492FA873A4C}"/>
          </ac:grpSpMkLst>
        </pc:grpChg>
        <pc:picChg chg="del">
          <ac:chgData name="Zhibin Liao" userId="6b6ff271-817d-496d-81f7-8e1cca54aa19" providerId="ADAL" clId="{286088E1-2100-4063-AE5F-B368C7ABB280}" dt="2025-05-21T14:21:42.315" v="1422" actId="478"/>
          <ac:picMkLst>
            <pc:docMk/>
            <pc:sldMk cId="1688797068" sldId="448"/>
            <ac:picMk id="3" creationId="{148A274C-E20C-A2A9-D520-563F74D07321}"/>
          </ac:picMkLst>
        </pc:picChg>
        <pc:picChg chg="del">
          <ac:chgData name="Zhibin Liao" userId="6b6ff271-817d-496d-81f7-8e1cca54aa19" providerId="ADAL" clId="{286088E1-2100-4063-AE5F-B368C7ABB280}" dt="2025-05-21T14:21:47.981" v="1425" actId="478"/>
          <ac:picMkLst>
            <pc:docMk/>
            <pc:sldMk cId="1688797068" sldId="448"/>
            <ac:picMk id="7" creationId="{E2F8D422-9E56-E315-90E5-36E663393376}"/>
          </ac:picMkLst>
        </pc:picChg>
        <pc:picChg chg="del">
          <ac:chgData name="Zhibin Liao" userId="6b6ff271-817d-496d-81f7-8e1cca54aa19" providerId="ADAL" clId="{286088E1-2100-4063-AE5F-B368C7ABB280}" dt="2025-05-21T14:21:42.315" v="1422" actId="478"/>
          <ac:picMkLst>
            <pc:docMk/>
            <pc:sldMk cId="1688797068" sldId="448"/>
            <ac:picMk id="9" creationId="{943F601D-C63F-1B85-C755-CB72D7537C83}"/>
          </ac:picMkLst>
        </pc:picChg>
        <pc:picChg chg="add mod modCrop">
          <ac:chgData name="Zhibin Liao" userId="6b6ff271-817d-496d-81f7-8e1cca54aa19" providerId="ADAL" clId="{286088E1-2100-4063-AE5F-B368C7ABB280}" dt="2025-05-21T14:25:33.966" v="1482" actId="732"/>
          <ac:picMkLst>
            <pc:docMk/>
            <pc:sldMk cId="1688797068" sldId="448"/>
            <ac:picMk id="29" creationId="{90B1307C-FC74-D4FD-F412-7473ED704CA4}"/>
          </ac:picMkLst>
        </pc:picChg>
        <pc:picChg chg="add mod">
          <ac:chgData name="Zhibin Liao" userId="6b6ff271-817d-496d-81f7-8e1cca54aa19" providerId="ADAL" clId="{286088E1-2100-4063-AE5F-B368C7ABB280}" dt="2025-05-21T14:25:40.355" v="1485" actId="1076"/>
          <ac:picMkLst>
            <pc:docMk/>
            <pc:sldMk cId="1688797068" sldId="448"/>
            <ac:picMk id="30" creationId="{10F76EB7-0157-4EA0-F79A-EB68BF35B8D5}"/>
          </ac:picMkLst>
        </pc:picChg>
      </pc:sldChg>
      <pc:sldChg chg="addSp delSp modSp add mod">
        <pc:chgData name="Zhibin Liao" userId="6b6ff271-817d-496d-81f7-8e1cca54aa19" providerId="ADAL" clId="{286088E1-2100-4063-AE5F-B368C7ABB280}" dt="2025-05-21T14:34:34.995" v="1558" actId="1076"/>
        <pc:sldMkLst>
          <pc:docMk/>
          <pc:sldMk cId="2201272579" sldId="449"/>
        </pc:sldMkLst>
        <pc:spChg chg="mod">
          <ac:chgData name="Zhibin Liao" userId="6b6ff271-817d-496d-81f7-8e1cca54aa19" providerId="ADAL" clId="{286088E1-2100-4063-AE5F-B368C7ABB280}" dt="2025-05-21T14:27:05.546" v="1513" actId="20577"/>
          <ac:spMkLst>
            <pc:docMk/>
            <pc:sldMk cId="2201272579" sldId="449"/>
            <ac:spMk id="2" creationId="{0DE60289-DAF8-3FA8-5380-E51F9D880466}"/>
          </ac:spMkLst>
        </pc:spChg>
        <pc:spChg chg="mod">
          <ac:chgData name="Zhibin Liao" userId="6b6ff271-817d-496d-81f7-8e1cca54aa19" providerId="ADAL" clId="{286088E1-2100-4063-AE5F-B368C7ABB280}" dt="2025-05-21T14:34:29.929" v="1556"/>
          <ac:spMkLst>
            <pc:docMk/>
            <pc:sldMk cId="2201272579" sldId="449"/>
            <ac:spMk id="10" creationId="{4270F55B-5479-86BB-7F00-5C4B4D9CB6B1}"/>
          </ac:spMkLst>
        </pc:spChg>
        <pc:spChg chg="del">
          <ac:chgData name="Zhibin Liao" userId="6b6ff271-817d-496d-81f7-8e1cca54aa19" providerId="ADAL" clId="{286088E1-2100-4063-AE5F-B368C7ABB280}" dt="2025-05-21T14:26:59.840" v="1492" actId="478"/>
          <ac:spMkLst>
            <pc:docMk/>
            <pc:sldMk cId="2201272579" sldId="449"/>
            <ac:spMk id="14" creationId="{5D205C70-6163-DE2D-8CAA-A3EDB010BF23}"/>
          </ac:spMkLst>
        </pc:spChg>
        <pc:spChg chg="del">
          <ac:chgData name="Zhibin Liao" userId="6b6ff271-817d-496d-81f7-8e1cca54aa19" providerId="ADAL" clId="{286088E1-2100-4063-AE5F-B368C7ABB280}" dt="2025-05-21T14:26:56.273" v="1490" actId="478"/>
          <ac:spMkLst>
            <pc:docMk/>
            <pc:sldMk cId="2201272579" sldId="449"/>
            <ac:spMk id="15" creationId="{C7D90D3F-6FA1-BED9-7EB3-B47E7085F4AD}"/>
          </ac:spMkLst>
        </pc:spChg>
        <pc:spChg chg="del">
          <ac:chgData name="Zhibin Liao" userId="6b6ff271-817d-496d-81f7-8e1cca54aa19" providerId="ADAL" clId="{286088E1-2100-4063-AE5F-B368C7ABB280}" dt="2025-05-21T14:26:58.137" v="1491" actId="478"/>
          <ac:spMkLst>
            <pc:docMk/>
            <pc:sldMk cId="2201272579" sldId="449"/>
            <ac:spMk id="16" creationId="{B82AF2A5-BC87-4D41-E01A-85CF657B2325}"/>
          </ac:spMkLst>
        </pc:spChg>
        <pc:spChg chg="mod">
          <ac:chgData name="Zhibin Liao" userId="6b6ff271-817d-496d-81f7-8e1cca54aa19" providerId="ADAL" clId="{286088E1-2100-4063-AE5F-B368C7ABB280}" dt="2025-05-21T14:34:29.929" v="1556"/>
          <ac:spMkLst>
            <pc:docMk/>
            <pc:sldMk cId="2201272579" sldId="449"/>
            <ac:spMk id="17" creationId="{831C9805-379E-CB0C-1D40-E4AF4C6BAA74}"/>
          </ac:spMkLst>
        </pc:spChg>
        <pc:spChg chg="mod">
          <ac:chgData name="Zhibin Liao" userId="6b6ff271-817d-496d-81f7-8e1cca54aa19" providerId="ADAL" clId="{286088E1-2100-4063-AE5F-B368C7ABB280}" dt="2025-05-21T14:34:29.929" v="1556"/>
          <ac:spMkLst>
            <pc:docMk/>
            <pc:sldMk cId="2201272579" sldId="449"/>
            <ac:spMk id="18" creationId="{752C4C13-6722-FE3E-2558-A0AAD51CB359}"/>
          </ac:spMkLst>
        </pc:spChg>
        <pc:spChg chg="mod">
          <ac:chgData name="Zhibin Liao" userId="6b6ff271-817d-496d-81f7-8e1cca54aa19" providerId="ADAL" clId="{286088E1-2100-4063-AE5F-B368C7ABB280}" dt="2025-05-21T14:34:29.929" v="1556"/>
          <ac:spMkLst>
            <pc:docMk/>
            <pc:sldMk cId="2201272579" sldId="449"/>
            <ac:spMk id="19" creationId="{735DCDC0-216D-9D70-DE2F-B85D685E6DB2}"/>
          </ac:spMkLst>
        </pc:spChg>
        <pc:spChg chg="mod">
          <ac:chgData name="Zhibin Liao" userId="6b6ff271-817d-496d-81f7-8e1cca54aa19" providerId="ADAL" clId="{286088E1-2100-4063-AE5F-B368C7ABB280}" dt="2025-05-21T14:34:29.929" v="1556"/>
          <ac:spMkLst>
            <pc:docMk/>
            <pc:sldMk cId="2201272579" sldId="449"/>
            <ac:spMk id="24" creationId="{C3AAD8F3-457B-F05A-E23A-28C13BC9397A}"/>
          </ac:spMkLst>
        </pc:spChg>
        <pc:spChg chg="mod">
          <ac:chgData name="Zhibin Liao" userId="6b6ff271-817d-496d-81f7-8e1cca54aa19" providerId="ADAL" clId="{286088E1-2100-4063-AE5F-B368C7ABB280}" dt="2025-05-21T14:34:29.929" v="1556"/>
          <ac:spMkLst>
            <pc:docMk/>
            <pc:sldMk cId="2201272579" sldId="449"/>
            <ac:spMk id="25" creationId="{6F2B428F-AEB3-12F8-1FF1-7F8880D333F7}"/>
          </ac:spMkLst>
        </pc:spChg>
        <pc:spChg chg="mod">
          <ac:chgData name="Zhibin Liao" userId="6b6ff271-817d-496d-81f7-8e1cca54aa19" providerId="ADAL" clId="{286088E1-2100-4063-AE5F-B368C7ABB280}" dt="2025-05-21T14:34:29.929" v="1556"/>
          <ac:spMkLst>
            <pc:docMk/>
            <pc:sldMk cId="2201272579" sldId="449"/>
            <ac:spMk id="28" creationId="{CD122458-6244-BF49-CA11-C31816C1E7D5}"/>
          </ac:spMkLst>
        </pc:spChg>
        <pc:spChg chg="mod">
          <ac:chgData name="Zhibin Liao" userId="6b6ff271-817d-496d-81f7-8e1cca54aa19" providerId="ADAL" clId="{286088E1-2100-4063-AE5F-B368C7ABB280}" dt="2025-05-21T14:34:29.929" v="1556"/>
          <ac:spMkLst>
            <pc:docMk/>
            <pc:sldMk cId="2201272579" sldId="449"/>
            <ac:spMk id="29" creationId="{5E5E8165-C66D-4064-8F51-9DC60BAD0981}"/>
          </ac:spMkLst>
        </pc:spChg>
        <pc:spChg chg="mod">
          <ac:chgData name="Zhibin Liao" userId="6b6ff271-817d-496d-81f7-8e1cca54aa19" providerId="ADAL" clId="{286088E1-2100-4063-AE5F-B368C7ABB280}" dt="2025-05-21T14:34:29.929" v="1556"/>
          <ac:spMkLst>
            <pc:docMk/>
            <pc:sldMk cId="2201272579" sldId="449"/>
            <ac:spMk id="30" creationId="{46EC5907-032D-24E2-3CE6-DCC1C806AF31}"/>
          </ac:spMkLst>
        </pc:spChg>
        <pc:spChg chg="mod">
          <ac:chgData name="Zhibin Liao" userId="6b6ff271-817d-496d-81f7-8e1cca54aa19" providerId="ADAL" clId="{286088E1-2100-4063-AE5F-B368C7ABB280}" dt="2025-05-21T14:34:29.929" v="1556"/>
          <ac:spMkLst>
            <pc:docMk/>
            <pc:sldMk cId="2201272579" sldId="449"/>
            <ac:spMk id="32" creationId="{D95E0AD6-3D76-4FC8-414F-18889E0FE920}"/>
          </ac:spMkLst>
        </pc:spChg>
        <pc:grpChg chg="mod">
          <ac:chgData name="Zhibin Liao" userId="6b6ff271-817d-496d-81f7-8e1cca54aa19" providerId="ADAL" clId="{286088E1-2100-4063-AE5F-B368C7ABB280}" dt="2025-05-21T14:34:34.995" v="1558" actId="1076"/>
          <ac:grpSpMkLst>
            <pc:docMk/>
            <pc:sldMk cId="2201272579" sldId="449"/>
            <ac:grpSpMk id="6" creationId="{6CFAE068-3ED1-05A6-4DE6-D3951C0E1BC0}"/>
          </ac:grpSpMkLst>
        </pc:grpChg>
        <pc:picChg chg="add mod">
          <ac:chgData name="Zhibin Liao" userId="6b6ff271-817d-496d-81f7-8e1cca54aa19" providerId="ADAL" clId="{286088E1-2100-4063-AE5F-B368C7ABB280}" dt="2025-05-21T14:34:32.883" v="1557" actId="1076"/>
          <ac:picMkLst>
            <pc:docMk/>
            <pc:sldMk cId="2201272579" sldId="449"/>
            <ac:picMk id="3" creationId="{C85C8669-64E1-F6D2-53B3-13748BB09B5B}"/>
          </ac:picMkLst>
        </pc:picChg>
        <pc:picChg chg="del">
          <ac:chgData name="Zhibin Liao" userId="6b6ff271-817d-496d-81f7-8e1cca54aa19" providerId="ADAL" clId="{286088E1-2100-4063-AE5F-B368C7ABB280}" dt="2025-05-21T14:26:50.030" v="1487" actId="478"/>
          <ac:picMkLst>
            <pc:docMk/>
            <pc:sldMk cId="2201272579" sldId="449"/>
            <ac:picMk id="8" creationId="{D938DC07-DB40-079F-08ED-C40FC26F3BAB}"/>
          </ac:picMkLst>
        </pc:picChg>
        <pc:picChg chg="del">
          <ac:chgData name="Zhibin Liao" userId="6b6ff271-817d-496d-81f7-8e1cca54aa19" providerId="ADAL" clId="{286088E1-2100-4063-AE5F-B368C7ABB280}" dt="2025-05-21T14:26:50.030" v="1487" actId="478"/>
          <ac:picMkLst>
            <pc:docMk/>
            <pc:sldMk cId="2201272579" sldId="449"/>
            <ac:picMk id="11" creationId="{065C68EE-C3F8-A180-B76F-CB690C44EDC8}"/>
          </ac:picMkLst>
        </pc:picChg>
        <pc:picChg chg="del">
          <ac:chgData name="Zhibin Liao" userId="6b6ff271-817d-496d-81f7-8e1cca54aa19" providerId="ADAL" clId="{286088E1-2100-4063-AE5F-B368C7ABB280}" dt="2025-05-21T14:26:50.030" v="1487" actId="478"/>
          <ac:picMkLst>
            <pc:docMk/>
            <pc:sldMk cId="2201272579" sldId="449"/>
            <ac:picMk id="13" creationId="{9196E1EA-5518-9748-DBA7-BF0EE9B198F8}"/>
          </ac:picMkLst>
        </pc:picChg>
      </pc:sldChg>
      <pc:sldChg chg="addSp delSp modSp add mod ord">
        <pc:chgData name="Zhibin Liao" userId="6b6ff271-817d-496d-81f7-8e1cca54aa19" providerId="ADAL" clId="{286088E1-2100-4063-AE5F-B368C7ABB280}" dt="2025-05-21T16:05:47.040" v="2530" actId="1076"/>
        <pc:sldMkLst>
          <pc:docMk/>
          <pc:sldMk cId="760769756" sldId="450"/>
        </pc:sldMkLst>
        <pc:spChg chg="mod">
          <ac:chgData name="Zhibin Liao" userId="6b6ff271-817d-496d-81f7-8e1cca54aa19" providerId="ADAL" clId="{286088E1-2100-4063-AE5F-B368C7ABB280}" dt="2025-05-21T14:42:03.337" v="1691" actId="21"/>
          <ac:spMkLst>
            <pc:docMk/>
            <pc:sldMk cId="760769756" sldId="450"/>
            <ac:spMk id="2" creationId="{93543980-4B19-BCAC-1423-101B4C695F34}"/>
          </ac:spMkLst>
        </pc:spChg>
        <pc:picChg chg="del">
          <ac:chgData name="Zhibin Liao" userId="6b6ff271-817d-496d-81f7-8e1cca54aa19" providerId="ADAL" clId="{286088E1-2100-4063-AE5F-B368C7ABB280}" dt="2025-05-21T14:27:43.060" v="1517" actId="478"/>
          <ac:picMkLst>
            <pc:docMk/>
            <pc:sldMk cId="760769756" sldId="450"/>
            <ac:picMk id="3" creationId="{505B890A-A2B6-6DAB-E50D-880EE5B3E2E0}"/>
          </ac:picMkLst>
        </pc:picChg>
        <pc:picChg chg="add del mod modCrop">
          <ac:chgData name="Zhibin Liao" userId="6b6ff271-817d-496d-81f7-8e1cca54aa19" providerId="ADAL" clId="{286088E1-2100-4063-AE5F-B368C7ABB280}" dt="2025-05-21T16:05:30.536" v="2523" actId="478"/>
          <ac:picMkLst>
            <pc:docMk/>
            <pc:sldMk cId="760769756" sldId="450"/>
            <ac:picMk id="7" creationId="{00188E42-7F70-074F-6B14-B7366450612F}"/>
          </ac:picMkLst>
        </pc:picChg>
        <pc:picChg chg="add mod">
          <ac:chgData name="Zhibin Liao" userId="6b6ff271-817d-496d-81f7-8e1cca54aa19" providerId="ADAL" clId="{286088E1-2100-4063-AE5F-B368C7ABB280}" dt="2025-05-21T14:42:53.594" v="1703" actId="1076"/>
          <ac:picMkLst>
            <pc:docMk/>
            <pc:sldMk cId="760769756" sldId="450"/>
            <ac:picMk id="8" creationId="{3FBF7ABA-9B7C-D642-4E10-E734858E8F79}"/>
          </ac:picMkLst>
        </pc:picChg>
        <pc:picChg chg="add mod modCrop">
          <ac:chgData name="Zhibin Liao" userId="6b6ff271-817d-496d-81f7-8e1cca54aa19" providerId="ADAL" clId="{286088E1-2100-4063-AE5F-B368C7ABB280}" dt="2025-05-21T16:05:47.040" v="2530" actId="1076"/>
          <ac:picMkLst>
            <pc:docMk/>
            <pc:sldMk cId="760769756" sldId="450"/>
            <ac:picMk id="10" creationId="{1BA35F1B-49F8-76DD-9F18-9BD36942DB24}"/>
          </ac:picMkLst>
        </pc:picChg>
      </pc:sldChg>
      <pc:sldChg chg="addSp delSp modSp add mod">
        <pc:chgData name="Zhibin Liao" userId="6b6ff271-817d-496d-81f7-8e1cca54aa19" providerId="ADAL" clId="{286088E1-2100-4063-AE5F-B368C7ABB280}" dt="2025-05-21T14:36:18.077" v="1582" actId="14100"/>
        <pc:sldMkLst>
          <pc:docMk/>
          <pc:sldMk cId="3381327833" sldId="451"/>
        </pc:sldMkLst>
        <pc:picChg chg="add del mod">
          <ac:chgData name="Zhibin Liao" userId="6b6ff271-817d-496d-81f7-8e1cca54aa19" providerId="ADAL" clId="{286088E1-2100-4063-AE5F-B368C7ABB280}" dt="2025-05-21T14:34:04.753" v="1548" actId="478"/>
          <ac:picMkLst>
            <pc:docMk/>
            <pc:sldMk cId="3381327833" sldId="451"/>
            <ac:picMk id="6" creationId="{61C4D658-47E8-A01C-E2AA-D84B461EDABC}"/>
          </ac:picMkLst>
        </pc:picChg>
        <pc:picChg chg="add del mod">
          <ac:chgData name="Zhibin Liao" userId="6b6ff271-817d-496d-81f7-8e1cca54aa19" providerId="ADAL" clId="{286088E1-2100-4063-AE5F-B368C7ABB280}" dt="2025-05-21T14:35:50.117" v="1575" actId="478"/>
          <ac:picMkLst>
            <pc:docMk/>
            <pc:sldMk cId="3381327833" sldId="451"/>
            <ac:picMk id="8" creationId="{5DECBF9A-124E-12DF-1062-7E0F22F08762}"/>
          </ac:picMkLst>
        </pc:picChg>
        <pc:picChg chg="add del mod">
          <ac:chgData name="Zhibin Liao" userId="6b6ff271-817d-496d-81f7-8e1cca54aa19" providerId="ADAL" clId="{286088E1-2100-4063-AE5F-B368C7ABB280}" dt="2025-05-21T14:33:16.402" v="1542" actId="478"/>
          <ac:picMkLst>
            <pc:docMk/>
            <pc:sldMk cId="3381327833" sldId="451"/>
            <ac:picMk id="11" creationId="{FA0BD88A-25D0-5693-5D6B-10FA52D4EF2A}"/>
          </ac:picMkLst>
        </pc:picChg>
        <pc:picChg chg="add del mod">
          <ac:chgData name="Zhibin Liao" userId="6b6ff271-817d-496d-81f7-8e1cca54aa19" providerId="ADAL" clId="{286088E1-2100-4063-AE5F-B368C7ABB280}" dt="2025-05-21T14:35:18.896" v="1560" actId="478"/>
          <ac:picMkLst>
            <pc:docMk/>
            <pc:sldMk cId="3381327833" sldId="451"/>
            <ac:picMk id="13" creationId="{5EC6BBB9-79FC-27F9-83AB-37CEFA74B977}"/>
          </ac:picMkLst>
        </pc:picChg>
        <pc:picChg chg="add del mod">
          <ac:chgData name="Zhibin Liao" userId="6b6ff271-817d-496d-81f7-8e1cca54aa19" providerId="ADAL" clId="{286088E1-2100-4063-AE5F-B368C7ABB280}" dt="2025-05-21T14:35:39.884" v="1569" actId="478"/>
          <ac:picMkLst>
            <pc:docMk/>
            <pc:sldMk cId="3381327833" sldId="451"/>
            <ac:picMk id="15" creationId="{662D9814-7F6E-03E9-F332-6E285CE1081A}"/>
          </ac:picMkLst>
        </pc:picChg>
        <pc:picChg chg="add mod">
          <ac:chgData name="Zhibin Liao" userId="6b6ff271-817d-496d-81f7-8e1cca54aa19" providerId="ADAL" clId="{286088E1-2100-4063-AE5F-B368C7ABB280}" dt="2025-05-21T14:36:18.077" v="1582" actId="14100"/>
          <ac:picMkLst>
            <pc:docMk/>
            <pc:sldMk cId="3381327833" sldId="451"/>
            <ac:picMk id="17" creationId="{9F1F24E5-6FBE-68F2-9AC2-E87E0A9DA726}"/>
          </ac:picMkLst>
        </pc:picChg>
        <pc:picChg chg="add mod">
          <ac:chgData name="Zhibin Liao" userId="6b6ff271-817d-496d-81f7-8e1cca54aa19" providerId="ADAL" clId="{286088E1-2100-4063-AE5F-B368C7ABB280}" dt="2025-05-21T14:35:48.764" v="1574" actId="1076"/>
          <ac:picMkLst>
            <pc:docMk/>
            <pc:sldMk cId="3381327833" sldId="451"/>
            <ac:picMk id="19" creationId="{787F1F45-A942-0B02-6A47-E0832444598E}"/>
          </ac:picMkLst>
        </pc:picChg>
        <pc:picChg chg="add mod">
          <ac:chgData name="Zhibin Liao" userId="6b6ff271-817d-496d-81f7-8e1cca54aa19" providerId="ADAL" clId="{286088E1-2100-4063-AE5F-B368C7ABB280}" dt="2025-05-21T14:35:59.486" v="1580" actId="1076"/>
          <ac:picMkLst>
            <pc:docMk/>
            <pc:sldMk cId="3381327833" sldId="451"/>
            <ac:picMk id="21" creationId="{A158898E-1876-85DB-FC9F-0BD04E123F46}"/>
          </ac:picMkLst>
        </pc:picChg>
        <pc:picChg chg="del">
          <ac:chgData name="Zhibin Liao" userId="6b6ff271-817d-496d-81f7-8e1cca54aa19" providerId="ADAL" clId="{286088E1-2100-4063-AE5F-B368C7ABB280}" dt="2025-05-21T14:30:28.605" v="1535" actId="478"/>
          <ac:picMkLst>
            <pc:docMk/>
            <pc:sldMk cId="3381327833" sldId="451"/>
            <ac:picMk id="33" creationId="{13B9810A-72E5-EA83-6AD8-40B5C974D2AA}"/>
          </ac:picMkLst>
        </pc:picChg>
        <pc:picChg chg="del">
          <ac:chgData name="Zhibin Liao" userId="6b6ff271-817d-496d-81f7-8e1cca54aa19" providerId="ADAL" clId="{286088E1-2100-4063-AE5F-B368C7ABB280}" dt="2025-05-21T14:30:04.206" v="1524" actId="478"/>
          <ac:picMkLst>
            <pc:docMk/>
            <pc:sldMk cId="3381327833" sldId="451"/>
            <ac:picMk id="35" creationId="{1AB68ECB-6F0B-8610-7FB9-00A5DDA09765}"/>
          </ac:picMkLst>
        </pc:picChg>
        <pc:picChg chg="del">
          <ac:chgData name="Zhibin Liao" userId="6b6ff271-817d-496d-81f7-8e1cca54aa19" providerId="ADAL" clId="{286088E1-2100-4063-AE5F-B368C7ABB280}" dt="2025-05-21T14:30:14.495" v="1529" actId="478"/>
          <ac:picMkLst>
            <pc:docMk/>
            <pc:sldMk cId="3381327833" sldId="451"/>
            <ac:picMk id="37" creationId="{0A215D60-D10F-B909-89BF-EDBBE8BDD2B5}"/>
          </ac:picMkLst>
        </pc:picChg>
      </pc:sldChg>
      <pc:sldChg chg="modSp add mod">
        <pc:chgData name="Zhibin Liao" userId="6b6ff271-817d-496d-81f7-8e1cca54aa19" providerId="ADAL" clId="{286088E1-2100-4063-AE5F-B368C7ABB280}" dt="2025-05-21T16:06:32.668" v="2533" actId="1076"/>
        <pc:sldMkLst>
          <pc:docMk/>
          <pc:sldMk cId="627045861" sldId="452"/>
        </pc:sldMkLst>
        <pc:spChg chg="mod">
          <ac:chgData name="Zhibin Liao" userId="6b6ff271-817d-496d-81f7-8e1cca54aa19" providerId="ADAL" clId="{286088E1-2100-4063-AE5F-B368C7ABB280}" dt="2025-05-21T14:36:30.058" v="1590" actId="20577"/>
          <ac:spMkLst>
            <pc:docMk/>
            <pc:sldMk cId="627045861" sldId="452"/>
            <ac:spMk id="2" creationId="{6A0DB86A-E47D-2BF5-E828-188C7B1F65E3}"/>
          </ac:spMkLst>
        </pc:spChg>
        <pc:picChg chg="mod">
          <ac:chgData name="Zhibin Liao" userId="6b6ff271-817d-496d-81f7-8e1cca54aa19" providerId="ADAL" clId="{286088E1-2100-4063-AE5F-B368C7ABB280}" dt="2025-05-21T16:06:32.668" v="2533" actId="1076"/>
          <ac:picMkLst>
            <pc:docMk/>
            <pc:sldMk cId="627045861" sldId="452"/>
            <ac:picMk id="8" creationId="{481A831F-5A21-034E-8FED-ADBE90928E4C}"/>
          </ac:picMkLst>
        </pc:picChg>
      </pc:sldChg>
      <pc:sldChg chg="addSp delSp modSp add mod">
        <pc:chgData name="Zhibin Liao" userId="6b6ff271-817d-496d-81f7-8e1cca54aa19" providerId="ADAL" clId="{286088E1-2100-4063-AE5F-B368C7ABB280}" dt="2025-05-21T14:41:09.217" v="1682" actId="1076"/>
        <pc:sldMkLst>
          <pc:docMk/>
          <pc:sldMk cId="4113277180" sldId="453"/>
        </pc:sldMkLst>
        <pc:spChg chg="mod">
          <ac:chgData name="Zhibin Liao" userId="6b6ff271-817d-496d-81f7-8e1cca54aa19" providerId="ADAL" clId="{286088E1-2100-4063-AE5F-B368C7ABB280}" dt="2025-05-21T14:37:15.062" v="1633" actId="313"/>
          <ac:spMkLst>
            <pc:docMk/>
            <pc:sldMk cId="4113277180" sldId="453"/>
            <ac:spMk id="2" creationId="{A30E520B-F00C-6416-AE80-325220D49457}"/>
          </ac:spMkLst>
        </pc:spChg>
        <pc:picChg chg="add mod modCrop">
          <ac:chgData name="Zhibin Liao" userId="6b6ff271-817d-496d-81f7-8e1cca54aa19" providerId="ADAL" clId="{286088E1-2100-4063-AE5F-B368C7ABB280}" dt="2025-05-21T14:40:57.460" v="1679" actId="1076"/>
          <ac:picMkLst>
            <pc:docMk/>
            <pc:sldMk cId="4113277180" sldId="453"/>
            <ac:picMk id="6" creationId="{8652770C-E4C6-7B09-E72C-3B3873C60AC1}"/>
          </ac:picMkLst>
        </pc:picChg>
        <pc:picChg chg="del">
          <ac:chgData name="Zhibin Liao" userId="6b6ff271-817d-496d-81f7-8e1cca54aa19" providerId="ADAL" clId="{286088E1-2100-4063-AE5F-B368C7ABB280}" dt="2025-05-21T14:37:48.830" v="1648" actId="478"/>
          <ac:picMkLst>
            <pc:docMk/>
            <pc:sldMk cId="4113277180" sldId="453"/>
            <ac:picMk id="8" creationId="{22B31F48-36DD-154A-0C50-52E3479BD1F8}"/>
          </ac:picMkLst>
        </pc:picChg>
        <pc:picChg chg="add mod ord modCrop">
          <ac:chgData name="Zhibin Liao" userId="6b6ff271-817d-496d-81f7-8e1cca54aa19" providerId="ADAL" clId="{286088E1-2100-4063-AE5F-B368C7ABB280}" dt="2025-05-21T14:40:57.460" v="1679" actId="1076"/>
          <ac:picMkLst>
            <pc:docMk/>
            <pc:sldMk cId="4113277180" sldId="453"/>
            <ac:picMk id="9" creationId="{37F7213D-4504-A144-877F-9371FC09CA48}"/>
          </ac:picMkLst>
        </pc:picChg>
        <pc:picChg chg="add del mod">
          <ac:chgData name="Zhibin Liao" userId="6b6ff271-817d-496d-81f7-8e1cca54aa19" providerId="ADAL" clId="{286088E1-2100-4063-AE5F-B368C7ABB280}" dt="2025-05-21T14:38:05.577" v="1655" actId="478"/>
          <ac:picMkLst>
            <pc:docMk/>
            <pc:sldMk cId="4113277180" sldId="453"/>
            <ac:picMk id="12" creationId="{5F0112F0-C33A-5F00-CF9A-4049E72711E9}"/>
          </ac:picMkLst>
        </pc:picChg>
        <pc:picChg chg="del">
          <ac:chgData name="Zhibin Liao" userId="6b6ff271-817d-496d-81f7-8e1cca54aa19" providerId="ADAL" clId="{286088E1-2100-4063-AE5F-B368C7ABB280}" dt="2025-05-21T14:37:25.112" v="1635" actId="478"/>
          <ac:picMkLst>
            <pc:docMk/>
            <pc:sldMk cId="4113277180" sldId="453"/>
            <ac:picMk id="13" creationId="{4EFC5FBA-0DEC-1BF3-CE5D-A73F35A5F201}"/>
          </ac:picMkLst>
        </pc:picChg>
        <pc:picChg chg="del">
          <ac:chgData name="Zhibin Liao" userId="6b6ff271-817d-496d-81f7-8e1cca54aa19" providerId="ADAL" clId="{286088E1-2100-4063-AE5F-B368C7ABB280}" dt="2025-05-21T14:37:43.858" v="1646" actId="478"/>
          <ac:picMkLst>
            <pc:docMk/>
            <pc:sldMk cId="4113277180" sldId="453"/>
            <ac:picMk id="15" creationId="{F42BB623-0D8C-24B3-A7EA-9FE3EAAC6C3A}"/>
          </ac:picMkLst>
        </pc:picChg>
        <pc:picChg chg="add mod modCrop">
          <ac:chgData name="Zhibin Liao" userId="6b6ff271-817d-496d-81f7-8e1cca54aa19" providerId="ADAL" clId="{286088E1-2100-4063-AE5F-B368C7ABB280}" dt="2025-05-21T14:41:09.217" v="1682" actId="1076"/>
          <ac:picMkLst>
            <pc:docMk/>
            <pc:sldMk cId="4113277180" sldId="453"/>
            <ac:picMk id="16" creationId="{F81FF0DC-ADF7-DAC7-89D4-296F580ECDFE}"/>
          </ac:picMkLst>
        </pc:picChg>
      </pc:sldChg>
      <pc:sldChg chg="addSp delSp modSp new mod">
        <pc:chgData name="Zhibin Liao" userId="6b6ff271-817d-496d-81f7-8e1cca54aa19" providerId="ADAL" clId="{286088E1-2100-4063-AE5F-B368C7ABB280}" dt="2025-05-21T14:53:13.107" v="1911" actId="1076"/>
        <pc:sldMkLst>
          <pc:docMk/>
          <pc:sldMk cId="3405034117" sldId="454"/>
        </pc:sldMkLst>
        <pc:spChg chg="mod">
          <ac:chgData name="Zhibin Liao" userId="6b6ff271-817d-496d-81f7-8e1cca54aa19" providerId="ADAL" clId="{286088E1-2100-4063-AE5F-B368C7ABB280}" dt="2025-05-21T14:43:57.632" v="1784" actId="20577"/>
          <ac:spMkLst>
            <pc:docMk/>
            <pc:sldMk cId="3405034117" sldId="454"/>
            <ac:spMk id="2" creationId="{4609E04D-095E-68B7-CCC1-805D9D32A4B4}"/>
          </ac:spMkLst>
        </pc:spChg>
        <pc:spChg chg="del">
          <ac:chgData name="Zhibin Liao" userId="6b6ff271-817d-496d-81f7-8e1cca54aa19" providerId="ADAL" clId="{286088E1-2100-4063-AE5F-B368C7ABB280}" dt="2025-05-21T14:43:51.515" v="1770" actId="478"/>
          <ac:spMkLst>
            <pc:docMk/>
            <pc:sldMk cId="3405034117" sldId="454"/>
            <ac:spMk id="3" creationId="{F1F1017A-7E21-0279-49AE-51751CA6AB8F}"/>
          </ac:spMkLst>
        </pc:spChg>
        <pc:spChg chg="add mod">
          <ac:chgData name="Zhibin Liao" userId="6b6ff271-817d-496d-81f7-8e1cca54aa19" providerId="ADAL" clId="{286088E1-2100-4063-AE5F-B368C7ABB280}" dt="2025-05-21T14:53:13.107" v="1911" actId="1076"/>
          <ac:spMkLst>
            <pc:docMk/>
            <pc:sldMk cId="3405034117" sldId="454"/>
            <ac:spMk id="7" creationId="{E886A7BC-DF2D-EFA0-1CB7-BF8684AC5928}"/>
          </ac:spMkLst>
        </pc:spChg>
        <pc:picChg chg="add mod">
          <ac:chgData name="Zhibin Liao" userId="6b6ff271-817d-496d-81f7-8e1cca54aa19" providerId="ADAL" clId="{286088E1-2100-4063-AE5F-B368C7ABB280}" dt="2025-05-21T14:44:04.034" v="1786" actId="1076"/>
          <ac:picMkLst>
            <pc:docMk/>
            <pc:sldMk cId="3405034117" sldId="454"/>
            <ac:picMk id="6" creationId="{26286BA2-C86F-FD25-7A03-8E46AD702ECD}"/>
          </ac:picMkLst>
        </pc:picChg>
      </pc:sldChg>
      <pc:sldChg chg="addSp delSp modSp add mod">
        <pc:chgData name="Zhibin Liao" userId="6b6ff271-817d-496d-81f7-8e1cca54aa19" providerId="ADAL" clId="{286088E1-2100-4063-AE5F-B368C7ABB280}" dt="2025-05-21T15:28:34.350" v="2097" actId="1076"/>
        <pc:sldMkLst>
          <pc:docMk/>
          <pc:sldMk cId="1299600219" sldId="455"/>
        </pc:sldMkLst>
        <pc:spChg chg="mod topLvl">
          <ac:chgData name="Zhibin Liao" userId="6b6ff271-817d-496d-81f7-8e1cca54aa19" providerId="ADAL" clId="{286088E1-2100-4063-AE5F-B368C7ABB280}" dt="2025-05-21T15:28:12.195" v="2089" actId="1076"/>
          <ac:spMkLst>
            <pc:docMk/>
            <pc:sldMk cId="1299600219" sldId="455"/>
            <ac:spMk id="7" creationId="{0A397807-BC90-2E45-6A82-21A954B9AA94}"/>
          </ac:spMkLst>
        </pc:spChg>
        <pc:spChg chg="mod">
          <ac:chgData name="Zhibin Liao" userId="6b6ff271-817d-496d-81f7-8e1cca54aa19" providerId="ADAL" clId="{286088E1-2100-4063-AE5F-B368C7ABB280}" dt="2025-05-21T14:51:12.421" v="1891" actId="114"/>
          <ac:spMkLst>
            <pc:docMk/>
            <pc:sldMk cId="1299600219" sldId="455"/>
            <ac:spMk id="9" creationId="{46775259-FCDA-C72F-CF63-AC6FE3313CA6}"/>
          </ac:spMkLst>
        </pc:spChg>
        <pc:spChg chg="mod topLvl">
          <ac:chgData name="Zhibin Liao" userId="6b6ff271-817d-496d-81f7-8e1cca54aa19" providerId="ADAL" clId="{286088E1-2100-4063-AE5F-B368C7ABB280}" dt="2025-05-21T14:47:07.250" v="1805" actId="1076"/>
          <ac:spMkLst>
            <pc:docMk/>
            <pc:sldMk cId="1299600219" sldId="455"/>
            <ac:spMk id="11" creationId="{F0F0B79F-9E8C-8E31-5011-927FC166E65A}"/>
          </ac:spMkLst>
        </pc:spChg>
        <pc:spChg chg="mod topLvl">
          <ac:chgData name="Zhibin Liao" userId="6b6ff271-817d-496d-81f7-8e1cca54aa19" providerId="ADAL" clId="{286088E1-2100-4063-AE5F-B368C7ABB280}" dt="2025-05-21T14:47:17.063" v="1809" actId="1076"/>
          <ac:spMkLst>
            <pc:docMk/>
            <pc:sldMk cId="1299600219" sldId="455"/>
            <ac:spMk id="12" creationId="{11664F65-8D63-474D-EE56-9334D8EEF2A8}"/>
          </ac:spMkLst>
        </pc:spChg>
        <pc:spChg chg="mod">
          <ac:chgData name="Zhibin Liao" userId="6b6ff271-817d-496d-81f7-8e1cca54aa19" providerId="ADAL" clId="{286088E1-2100-4063-AE5F-B368C7ABB280}" dt="2025-05-21T14:46:53.369" v="1800" actId="1076"/>
          <ac:spMkLst>
            <pc:docMk/>
            <pc:sldMk cId="1299600219" sldId="455"/>
            <ac:spMk id="13" creationId="{E4384766-6FB5-5678-EF63-2294A41EA1C8}"/>
          </ac:spMkLst>
        </pc:spChg>
        <pc:spChg chg="mod topLvl">
          <ac:chgData name="Zhibin Liao" userId="6b6ff271-817d-496d-81f7-8e1cca54aa19" providerId="ADAL" clId="{286088E1-2100-4063-AE5F-B368C7ABB280}" dt="2025-05-21T14:46:53.369" v="1800" actId="1076"/>
          <ac:spMkLst>
            <pc:docMk/>
            <pc:sldMk cId="1299600219" sldId="455"/>
            <ac:spMk id="16" creationId="{6019EA67-C001-A6E6-B98B-4869349A8D48}"/>
          </ac:spMkLst>
        </pc:spChg>
        <pc:spChg chg="mod topLvl">
          <ac:chgData name="Zhibin Liao" userId="6b6ff271-817d-496d-81f7-8e1cca54aa19" providerId="ADAL" clId="{286088E1-2100-4063-AE5F-B368C7ABB280}" dt="2025-05-21T14:46:53.369" v="1800" actId="1076"/>
          <ac:spMkLst>
            <pc:docMk/>
            <pc:sldMk cId="1299600219" sldId="455"/>
            <ac:spMk id="17" creationId="{B319C417-2DEB-AB85-BEE1-AF2A35C7AFA6}"/>
          </ac:spMkLst>
        </pc:spChg>
        <pc:spChg chg="mod topLvl">
          <ac:chgData name="Zhibin Liao" userId="6b6ff271-817d-496d-81f7-8e1cca54aa19" providerId="ADAL" clId="{286088E1-2100-4063-AE5F-B368C7ABB280}" dt="2025-05-21T14:50:07.901" v="1876" actId="1076"/>
          <ac:spMkLst>
            <pc:docMk/>
            <pc:sldMk cId="1299600219" sldId="455"/>
            <ac:spMk id="18" creationId="{3A5C570A-CF28-182C-484A-CCADDF74F10B}"/>
          </ac:spMkLst>
        </pc:spChg>
        <pc:spChg chg="mod topLvl">
          <ac:chgData name="Zhibin Liao" userId="6b6ff271-817d-496d-81f7-8e1cca54aa19" providerId="ADAL" clId="{286088E1-2100-4063-AE5F-B368C7ABB280}" dt="2025-05-21T14:49:13.336" v="1856" actId="20577"/>
          <ac:spMkLst>
            <pc:docMk/>
            <pc:sldMk cId="1299600219" sldId="455"/>
            <ac:spMk id="19" creationId="{510E9269-5AE6-B692-5916-40B0D7C25CAF}"/>
          </ac:spMkLst>
        </pc:spChg>
        <pc:spChg chg="mod topLvl">
          <ac:chgData name="Zhibin Liao" userId="6b6ff271-817d-496d-81f7-8e1cca54aa19" providerId="ADAL" clId="{286088E1-2100-4063-AE5F-B368C7ABB280}" dt="2025-05-21T14:46:53.369" v="1800" actId="1076"/>
          <ac:spMkLst>
            <pc:docMk/>
            <pc:sldMk cId="1299600219" sldId="455"/>
            <ac:spMk id="20" creationId="{9EFF6C2B-8D8F-19BA-7074-79235FFA3123}"/>
          </ac:spMkLst>
        </pc:spChg>
        <pc:spChg chg="del mod">
          <ac:chgData name="Zhibin Liao" userId="6b6ff271-817d-496d-81f7-8e1cca54aa19" providerId="ADAL" clId="{286088E1-2100-4063-AE5F-B368C7ABB280}" dt="2025-05-21T14:47:02.413" v="1803" actId="478"/>
          <ac:spMkLst>
            <pc:docMk/>
            <pc:sldMk cId="1299600219" sldId="455"/>
            <ac:spMk id="21" creationId="{D0F1E6C5-B92B-6B2C-3540-066E6C1556AA}"/>
          </ac:spMkLst>
        </pc:spChg>
        <pc:spChg chg="del mod topLvl">
          <ac:chgData name="Zhibin Liao" userId="6b6ff271-817d-496d-81f7-8e1cca54aa19" providerId="ADAL" clId="{286088E1-2100-4063-AE5F-B368C7ABB280}" dt="2025-05-21T14:47:03.818" v="1804" actId="478"/>
          <ac:spMkLst>
            <pc:docMk/>
            <pc:sldMk cId="1299600219" sldId="455"/>
            <ac:spMk id="22" creationId="{C62A54B0-4050-80BC-DF80-7D43774CEC47}"/>
          </ac:spMkLst>
        </pc:spChg>
        <pc:spChg chg="mod topLvl">
          <ac:chgData name="Zhibin Liao" userId="6b6ff271-817d-496d-81f7-8e1cca54aa19" providerId="ADAL" clId="{286088E1-2100-4063-AE5F-B368C7ABB280}" dt="2025-05-21T14:46:53.369" v="1800" actId="1076"/>
          <ac:spMkLst>
            <pc:docMk/>
            <pc:sldMk cId="1299600219" sldId="455"/>
            <ac:spMk id="23" creationId="{E6176521-0148-4D7B-4F21-968D89B6EAB7}"/>
          </ac:spMkLst>
        </pc:spChg>
        <pc:spChg chg="mod topLvl">
          <ac:chgData name="Zhibin Liao" userId="6b6ff271-817d-496d-81f7-8e1cca54aa19" providerId="ADAL" clId="{286088E1-2100-4063-AE5F-B368C7ABB280}" dt="2025-05-21T14:46:53.369" v="1800" actId="1076"/>
          <ac:spMkLst>
            <pc:docMk/>
            <pc:sldMk cId="1299600219" sldId="455"/>
            <ac:spMk id="24" creationId="{8BBC6E12-CACE-8117-B264-445FAFA4C473}"/>
          </ac:spMkLst>
        </pc:spChg>
        <pc:spChg chg="del">
          <ac:chgData name="Zhibin Liao" userId="6b6ff271-817d-496d-81f7-8e1cca54aa19" providerId="ADAL" clId="{286088E1-2100-4063-AE5F-B368C7ABB280}" dt="2025-05-21T14:47:24.798" v="1812" actId="478"/>
          <ac:spMkLst>
            <pc:docMk/>
            <pc:sldMk cId="1299600219" sldId="455"/>
            <ac:spMk id="26" creationId="{773A2E1D-D004-7BD2-8004-655E256A0DDE}"/>
          </ac:spMkLst>
        </pc:spChg>
        <pc:spChg chg="add mod">
          <ac:chgData name="Zhibin Liao" userId="6b6ff271-817d-496d-81f7-8e1cca54aa19" providerId="ADAL" clId="{286088E1-2100-4063-AE5F-B368C7ABB280}" dt="2025-05-21T14:45:48.135" v="1792"/>
          <ac:spMkLst>
            <pc:docMk/>
            <pc:sldMk cId="1299600219" sldId="455"/>
            <ac:spMk id="27" creationId="{E099D093-D56A-ACB9-BD36-A5A385E6D4AC}"/>
          </ac:spMkLst>
        </pc:spChg>
        <pc:spChg chg="add mod">
          <ac:chgData name="Zhibin Liao" userId="6b6ff271-817d-496d-81f7-8e1cca54aa19" providerId="ADAL" clId="{286088E1-2100-4063-AE5F-B368C7ABB280}" dt="2025-05-21T14:45:48.135" v="1792"/>
          <ac:spMkLst>
            <pc:docMk/>
            <pc:sldMk cId="1299600219" sldId="455"/>
            <ac:spMk id="28" creationId="{E7F14CFD-AB34-E38E-6D37-7E4AA3B79FC1}"/>
          </ac:spMkLst>
        </pc:spChg>
        <pc:spChg chg="mod">
          <ac:chgData name="Zhibin Liao" userId="6b6ff271-817d-496d-81f7-8e1cca54aa19" providerId="ADAL" clId="{286088E1-2100-4063-AE5F-B368C7ABB280}" dt="2025-05-21T14:46:05.117" v="1795"/>
          <ac:spMkLst>
            <pc:docMk/>
            <pc:sldMk cId="1299600219" sldId="455"/>
            <ac:spMk id="31" creationId="{09BE0C17-5563-5180-D356-E554DCC3A56B}"/>
          </ac:spMkLst>
        </pc:spChg>
        <pc:spChg chg="mod">
          <ac:chgData name="Zhibin Liao" userId="6b6ff271-817d-496d-81f7-8e1cca54aa19" providerId="ADAL" clId="{286088E1-2100-4063-AE5F-B368C7ABB280}" dt="2025-05-21T14:46:05.117" v="1795"/>
          <ac:spMkLst>
            <pc:docMk/>
            <pc:sldMk cId="1299600219" sldId="455"/>
            <ac:spMk id="33" creationId="{BF61703E-2B84-3DF7-5969-8990F0CBC814}"/>
          </ac:spMkLst>
        </pc:spChg>
        <pc:spChg chg="mod">
          <ac:chgData name="Zhibin Liao" userId="6b6ff271-817d-496d-81f7-8e1cca54aa19" providerId="ADAL" clId="{286088E1-2100-4063-AE5F-B368C7ABB280}" dt="2025-05-21T14:46:05.117" v="1795"/>
          <ac:spMkLst>
            <pc:docMk/>
            <pc:sldMk cId="1299600219" sldId="455"/>
            <ac:spMk id="36" creationId="{E305E498-8F4F-332E-25B5-0BC95803F8E5}"/>
          </ac:spMkLst>
        </pc:spChg>
        <pc:spChg chg="mod">
          <ac:chgData name="Zhibin Liao" userId="6b6ff271-817d-496d-81f7-8e1cca54aa19" providerId="ADAL" clId="{286088E1-2100-4063-AE5F-B368C7ABB280}" dt="2025-05-21T14:46:05.117" v="1795"/>
          <ac:spMkLst>
            <pc:docMk/>
            <pc:sldMk cId="1299600219" sldId="455"/>
            <ac:spMk id="38" creationId="{FA13605E-9E20-EA79-6EC8-91A98130A846}"/>
          </ac:spMkLst>
        </pc:spChg>
        <pc:spChg chg="mod">
          <ac:chgData name="Zhibin Liao" userId="6b6ff271-817d-496d-81f7-8e1cca54aa19" providerId="ADAL" clId="{286088E1-2100-4063-AE5F-B368C7ABB280}" dt="2025-05-21T14:46:05.117" v="1795"/>
          <ac:spMkLst>
            <pc:docMk/>
            <pc:sldMk cId="1299600219" sldId="455"/>
            <ac:spMk id="40" creationId="{79FAEE63-0EC8-3A7C-E409-8D1483240CF0}"/>
          </ac:spMkLst>
        </pc:spChg>
        <pc:spChg chg="mod">
          <ac:chgData name="Zhibin Liao" userId="6b6ff271-817d-496d-81f7-8e1cca54aa19" providerId="ADAL" clId="{286088E1-2100-4063-AE5F-B368C7ABB280}" dt="2025-05-21T14:46:05.117" v="1795"/>
          <ac:spMkLst>
            <pc:docMk/>
            <pc:sldMk cId="1299600219" sldId="455"/>
            <ac:spMk id="41" creationId="{4CD6DF47-12E6-1573-E2F2-EC65892A1684}"/>
          </ac:spMkLst>
        </pc:spChg>
        <pc:spChg chg="mod">
          <ac:chgData name="Zhibin Liao" userId="6b6ff271-817d-496d-81f7-8e1cca54aa19" providerId="ADAL" clId="{286088E1-2100-4063-AE5F-B368C7ABB280}" dt="2025-05-21T14:46:05.117" v="1795"/>
          <ac:spMkLst>
            <pc:docMk/>
            <pc:sldMk cId="1299600219" sldId="455"/>
            <ac:spMk id="42" creationId="{CF8EB84D-C012-1365-9BC8-4DBC7A45EB3C}"/>
          </ac:spMkLst>
        </pc:spChg>
        <pc:spChg chg="mod">
          <ac:chgData name="Zhibin Liao" userId="6b6ff271-817d-496d-81f7-8e1cca54aa19" providerId="ADAL" clId="{286088E1-2100-4063-AE5F-B368C7ABB280}" dt="2025-05-21T14:46:05.117" v="1795"/>
          <ac:spMkLst>
            <pc:docMk/>
            <pc:sldMk cId="1299600219" sldId="455"/>
            <ac:spMk id="43" creationId="{B019C850-C222-C81C-FC60-13FFAFA6E65D}"/>
          </ac:spMkLst>
        </pc:spChg>
        <pc:spChg chg="mod">
          <ac:chgData name="Zhibin Liao" userId="6b6ff271-817d-496d-81f7-8e1cca54aa19" providerId="ADAL" clId="{286088E1-2100-4063-AE5F-B368C7ABB280}" dt="2025-05-21T14:46:05.117" v="1795"/>
          <ac:spMkLst>
            <pc:docMk/>
            <pc:sldMk cId="1299600219" sldId="455"/>
            <ac:spMk id="44" creationId="{C4C413E3-5357-513C-B32F-7923594B560F}"/>
          </ac:spMkLst>
        </pc:spChg>
        <pc:spChg chg="mod">
          <ac:chgData name="Zhibin Liao" userId="6b6ff271-817d-496d-81f7-8e1cca54aa19" providerId="ADAL" clId="{286088E1-2100-4063-AE5F-B368C7ABB280}" dt="2025-05-21T14:46:05.117" v="1795"/>
          <ac:spMkLst>
            <pc:docMk/>
            <pc:sldMk cId="1299600219" sldId="455"/>
            <ac:spMk id="46" creationId="{7D730BA5-DAA1-7DE1-F5D3-043950A921C9}"/>
          </ac:spMkLst>
        </pc:spChg>
        <pc:spChg chg="add mod">
          <ac:chgData name="Zhibin Liao" userId="6b6ff271-817d-496d-81f7-8e1cca54aa19" providerId="ADAL" clId="{286088E1-2100-4063-AE5F-B368C7ABB280}" dt="2025-05-21T14:49:42.201" v="1866" actId="1076"/>
          <ac:spMkLst>
            <pc:docMk/>
            <pc:sldMk cId="1299600219" sldId="455"/>
            <ac:spMk id="53" creationId="{B7E72E22-0828-4D15-A63C-12E3FD9FF245}"/>
          </ac:spMkLst>
        </pc:spChg>
        <pc:spChg chg="add mod">
          <ac:chgData name="Zhibin Liao" userId="6b6ff271-817d-496d-81f7-8e1cca54aa19" providerId="ADAL" clId="{286088E1-2100-4063-AE5F-B368C7ABB280}" dt="2025-05-21T14:50:12.043" v="1877" actId="1076"/>
          <ac:spMkLst>
            <pc:docMk/>
            <pc:sldMk cId="1299600219" sldId="455"/>
            <ac:spMk id="54" creationId="{52A76F6F-7B9C-1F4A-CB2D-64C03CDDC984}"/>
          </ac:spMkLst>
        </pc:spChg>
        <pc:spChg chg="add mod">
          <ac:chgData name="Zhibin Liao" userId="6b6ff271-817d-496d-81f7-8e1cca54aa19" providerId="ADAL" clId="{286088E1-2100-4063-AE5F-B368C7ABB280}" dt="2025-05-21T14:49:52.171" v="1870" actId="1076"/>
          <ac:spMkLst>
            <pc:docMk/>
            <pc:sldMk cId="1299600219" sldId="455"/>
            <ac:spMk id="55" creationId="{03BD9A9F-0801-8CA3-1D04-19B451D16E61}"/>
          </ac:spMkLst>
        </pc:spChg>
        <pc:spChg chg="add mod">
          <ac:chgData name="Zhibin Liao" userId="6b6ff271-817d-496d-81f7-8e1cca54aa19" providerId="ADAL" clId="{286088E1-2100-4063-AE5F-B368C7ABB280}" dt="2025-05-21T14:49:45.447" v="1867" actId="1076"/>
          <ac:spMkLst>
            <pc:docMk/>
            <pc:sldMk cId="1299600219" sldId="455"/>
            <ac:spMk id="64" creationId="{1DAEE767-50FA-EE63-189D-0164F5CEE25A}"/>
          </ac:spMkLst>
        </pc:spChg>
        <pc:spChg chg="add mod">
          <ac:chgData name="Zhibin Liao" userId="6b6ff271-817d-496d-81f7-8e1cca54aa19" providerId="ADAL" clId="{286088E1-2100-4063-AE5F-B368C7ABB280}" dt="2025-05-21T14:48:30.309" v="1835" actId="1076"/>
          <ac:spMkLst>
            <pc:docMk/>
            <pc:sldMk cId="1299600219" sldId="455"/>
            <ac:spMk id="65" creationId="{9624C57E-3DEA-73CF-664B-2E0C9D16FBD7}"/>
          </ac:spMkLst>
        </pc:spChg>
        <pc:spChg chg="add mod">
          <ac:chgData name="Zhibin Liao" userId="6b6ff271-817d-496d-81f7-8e1cca54aa19" providerId="ADAL" clId="{286088E1-2100-4063-AE5F-B368C7ABB280}" dt="2025-05-21T14:49:32.840" v="1864" actId="1076"/>
          <ac:spMkLst>
            <pc:docMk/>
            <pc:sldMk cId="1299600219" sldId="455"/>
            <ac:spMk id="66" creationId="{6AD1A6B0-12AE-50F9-2F0D-718B03BF5FC5}"/>
          </ac:spMkLst>
        </pc:spChg>
        <pc:grpChg chg="mod">
          <ac:chgData name="Zhibin Liao" userId="6b6ff271-817d-496d-81f7-8e1cca54aa19" providerId="ADAL" clId="{286088E1-2100-4063-AE5F-B368C7ABB280}" dt="2025-05-21T14:45:44.081" v="1791" actId="14100"/>
          <ac:grpSpMkLst>
            <pc:docMk/>
            <pc:sldMk cId="1299600219" sldId="455"/>
            <ac:grpSpMk id="3" creationId="{3C3BFAB5-A03D-F8D9-7FC1-94677C99C4AC}"/>
          </ac:grpSpMkLst>
        </pc:grpChg>
        <pc:grpChg chg="del">
          <ac:chgData name="Zhibin Liao" userId="6b6ff271-817d-496d-81f7-8e1cca54aa19" providerId="ADAL" clId="{286088E1-2100-4063-AE5F-B368C7ABB280}" dt="2025-05-21T14:46:06.531" v="1796" actId="478"/>
          <ac:grpSpMkLst>
            <pc:docMk/>
            <pc:sldMk cId="1299600219" sldId="455"/>
            <ac:grpSpMk id="29" creationId="{6EABB4DE-F2AB-347D-73CE-54D3C1D2999F}"/>
          </ac:grpSpMkLst>
        </pc:grpChg>
        <pc:picChg chg="del">
          <ac:chgData name="Zhibin Liao" userId="6b6ff271-817d-496d-81f7-8e1cca54aa19" providerId="ADAL" clId="{286088E1-2100-4063-AE5F-B368C7ABB280}" dt="2025-05-21T14:45:19.886" v="1788" actId="478"/>
          <ac:picMkLst>
            <pc:docMk/>
            <pc:sldMk cId="1299600219" sldId="455"/>
            <ac:picMk id="6" creationId="{16BC838A-008F-0E1B-EB8B-6A8CC9E8F7AE}"/>
          </ac:picMkLst>
        </pc:picChg>
        <pc:picChg chg="add del mod ord modCrop">
          <ac:chgData name="Zhibin Liao" userId="6b6ff271-817d-496d-81f7-8e1cca54aa19" providerId="ADAL" clId="{286088E1-2100-4063-AE5F-B368C7ABB280}" dt="2025-05-21T15:28:28.124" v="2093" actId="21"/>
          <ac:picMkLst>
            <pc:docMk/>
            <pc:sldMk cId="1299600219" sldId="455"/>
            <ac:picMk id="104" creationId="{41410F9F-1274-1AEC-3454-3D649B928520}"/>
          </ac:picMkLst>
        </pc:picChg>
        <pc:picChg chg="add mod">
          <ac:chgData name="Zhibin Liao" userId="6b6ff271-817d-496d-81f7-8e1cca54aa19" providerId="ADAL" clId="{286088E1-2100-4063-AE5F-B368C7ABB280}" dt="2025-05-21T15:28:34.350" v="2097" actId="1076"/>
          <ac:picMkLst>
            <pc:docMk/>
            <pc:sldMk cId="1299600219" sldId="455"/>
            <ac:picMk id="105" creationId="{DDDEEDE1-62BA-1105-CD36-ED95762769B1}"/>
          </ac:picMkLst>
        </pc:picChg>
        <pc:cxnChg chg="mod">
          <ac:chgData name="Zhibin Liao" userId="6b6ff271-817d-496d-81f7-8e1cca54aa19" providerId="ADAL" clId="{286088E1-2100-4063-AE5F-B368C7ABB280}" dt="2025-05-21T14:46:53.369" v="1800" actId="1076"/>
          <ac:cxnSpMkLst>
            <pc:docMk/>
            <pc:sldMk cId="1299600219" sldId="455"/>
            <ac:cxnSpMk id="10" creationId="{AC5E3FFE-183C-9495-59A6-78981F11CDBB}"/>
          </ac:cxnSpMkLst>
        </pc:cxnChg>
        <pc:cxnChg chg="mod">
          <ac:chgData name="Zhibin Liao" userId="6b6ff271-817d-496d-81f7-8e1cca54aa19" providerId="ADAL" clId="{286088E1-2100-4063-AE5F-B368C7ABB280}" dt="2025-05-21T14:47:07.250" v="1805" actId="1076"/>
          <ac:cxnSpMkLst>
            <pc:docMk/>
            <pc:sldMk cId="1299600219" sldId="455"/>
            <ac:cxnSpMk id="14" creationId="{43795ABA-969F-24D7-50C7-A3C249F126D1}"/>
          </ac:cxnSpMkLst>
        </pc:cxnChg>
        <pc:cxnChg chg="mod">
          <ac:chgData name="Zhibin Liao" userId="6b6ff271-817d-496d-81f7-8e1cca54aa19" providerId="ADAL" clId="{286088E1-2100-4063-AE5F-B368C7ABB280}" dt="2025-05-21T14:47:17.063" v="1809" actId="1076"/>
          <ac:cxnSpMkLst>
            <pc:docMk/>
            <pc:sldMk cId="1299600219" sldId="455"/>
            <ac:cxnSpMk id="15" creationId="{8C306E2A-547D-A50A-5DFB-E2A70A8CCF40}"/>
          </ac:cxnSpMkLst>
        </pc:cxnChg>
        <pc:cxnChg chg="del mod">
          <ac:chgData name="Zhibin Liao" userId="6b6ff271-817d-496d-81f7-8e1cca54aa19" providerId="ADAL" clId="{286088E1-2100-4063-AE5F-B368C7ABB280}" dt="2025-05-21T14:47:26.343" v="1813" actId="478"/>
          <ac:cxnSpMkLst>
            <pc:docMk/>
            <pc:sldMk cId="1299600219" sldId="455"/>
            <ac:cxnSpMk id="25" creationId="{2A27ADD7-2DC8-1CDF-F6EB-8712601C54A9}"/>
          </ac:cxnSpMkLst>
        </pc:cxnChg>
        <pc:cxnChg chg="mod">
          <ac:chgData name="Zhibin Liao" userId="6b6ff271-817d-496d-81f7-8e1cca54aa19" providerId="ADAL" clId="{286088E1-2100-4063-AE5F-B368C7ABB280}" dt="2025-05-21T14:46:06.531" v="1796" actId="478"/>
          <ac:cxnSpMkLst>
            <pc:docMk/>
            <pc:sldMk cId="1299600219" sldId="455"/>
            <ac:cxnSpMk id="30" creationId="{9F9A0209-36A0-3D8E-C374-353ADBEF2447}"/>
          </ac:cxnSpMkLst>
        </pc:cxnChg>
        <pc:cxnChg chg="mod">
          <ac:chgData name="Zhibin Liao" userId="6b6ff271-817d-496d-81f7-8e1cca54aa19" providerId="ADAL" clId="{286088E1-2100-4063-AE5F-B368C7ABB280}" dt="2025-05-21T14:46:06.531" v="1796" actId="478"/>
          <ac:cxnSpMkLst>
            <pc:docMk/>
            <pc:sldMk cId="1299600219" sldId="455"/>
            <ac:cxnSpMk id="34" creationId="{6A262512-2BDC-74ED-0D1B-74312C96F990}"/>
          </ac:cxnSpMkLst>
        </pc:cxnChg>
        <pc:cxnChg chg="mod">
          <ac:chgData name="Zhibin Liao" userId="6b6ff271-817d-496d-81f7-8e1cca54aa19" providerId="ADAL" clId="{286088E1-2100-4063-AE5F-B368C7ABB280}" dt="2025-05-21T14:46:06.531" v="1796" actId="478"/>
          <ac:cxnSpMkLst>
            <pc:docMk/>
            <pc:sldMk cId="1299600219" sldId="455"/>
            <ac:cxnSpMk id="35" creationId="{46D43686-1885-8FD1-9B57-8986BB7215DB}"/>
          </ac:cxnSpMkLst>
        </pc:cxnChg>
        <pc:cxnChg chg="mod">
          <ac:chgData name="Zhibin Liao" userId="6b6ff271-817d-496d-81f7-8e1cca54aa19" providerId="ADAL" clId="{286088E1-2100-4063-AE5F-B368C7ABB280}" dt="2025-05-21T14:46:06.531" v="1796" actId="478"/>
          <ac:cxnSpMkLst>
            <pc:docMk/>
            <pc:sldMk cId="1299600219" sldId="455"/>
            <ac:cxnSpMk id="45" creationId="{BE8C97B9-BE49-EB78-95B0-95DBFF48944C}"/>
          </ac:cxnSpMkLst>
        </pc:cxnChg>
        <pc:cxnChg chg="add mod">
          <ac:chgData name="Zhibin Liao" userId="6b6ff271-817d-496d-81f7-8e1cca54aa19" providerId="ADAL" clId="{286088E1-2100-4063-AE5F-B368C7ABB280}" dt="2025-05-21T14:49:52.171" v="1870" actId="1076"/>
          <ac:cxnSpMkLst>
            <pc:docMk/>
            <pc:sldMk cId="1299600219" sldId="455"/>
            <ac:cxnSpMk id="56" creationId="{42964848-141D-7575-4EB4-C8E227F4A455}"/>
          </ac:cxnSpMkLst>
        </pc:cxnChg>
        <pc:cxnChg chg="add mod">
          <ac:chgData name="Zhibin Liao" userId="6b6ff271-817d-496d-81f7-8e1cca54aa19" providerId="ADAL" clId="{286088E1-2100-4063-AE5F-B368C7ABB280}" dt="2025-05-21T14:49:42.201" v="1866" actId="1076"/>
          <ac:cxnSpMkLst>
            <pc:docMk/>
            <pc:sldMk cId="1299600219" sldId="455"/>
            <ac:cxnSpMk id="59" creationId="{47ED88F1-73BB-40AC-C434-E82AE3383C9B}"/>
          </ac:cxnSpMkLst>
        </pc:cxnChg>
        <pc:cxnChg chg="add mod">
          <ac:chgData name="Zhibin Liao" userId="6b6ff271-817d-496d-81f7-8e1cca54aa19" providerId="ADAL" clId="{286088E1-2100-4063-AE5F-B368C7ABB280}" dt="2025-05-21T14:49:42.201" v="1866" actId="1076"/>
          <ac:cxnSpMkLst>
            <pc:docMk/>
            <pc:sldMk cId="1299600219" sldId="455"/>
            <ac:cxnSpMk id="67" creationId="{B8326768-B81B-3A76-9991-C3E807D2B208}"/>
          </ac:cxnSpMkLst>
        </pc:cxnChg>
        <pc:cxnChg chg="add mod">
          <ac:chgData name="Zhibin Liao" userId="6b6ff271-817d-496d-81f7-8e1cca54aa19" providerId="ADAL" clId="{286088E1-2100-4063-AE5F-B368C7ABB280}" dt="2025-05-21T14:49:52.171" v="1870" actId="1076"/>
          <ac:cxnSpMkLst>
            <pc:docMk/>
            <pc:sldMk cId="1299600219" sldId="455"/>
            <ac:cxnSpMk id="70" creationId="{810A937B-40A0-ED5E-E6A4-3C173C32FDA8}"/>
          </ac:cxnSpMkLst>
        </pc:cxnChg>
        <pc:cxnChg chg="add mod">
          <ac:chgData name="Zhibin Liao" userId="6b6ff271-817d-496d-81f7-8e1cca54aa19" providerId="ADAL" clId="{286088E1-2100-4063-AE5F-B368C7ABB280}" dt="2025-05-21T14:49:42.201" v="1866" actId="1076"/>
          <ac:cxnSpMkLst>
            <pc:docMk/>
            <pc:sldMk cId="1299600219" sldId="455"/>
            <ac:cxnSpMk id="73" creationId="{95D7AD21-8E65-F71C-8117-E31A0C219653}"/>
          </ac:cxnSpMkLst>
        </pc:cxnChg>
        <pc:cxnChg chg="add mod">
          <ac:chgData name="Zhibin Liao" userId="6b6ff271-817d-496d-81f7-8e1cca54aa19" providerId="ADAL" clId="{286088E1-2100-4063-AE5F-B368C7ABB280}" dt="2025-05-21T14:49:25.103" v="1861" actId="14100"/>
          <ac:cxnSpMkLst>
            <pc:docMk/>
            <pc:sldMk cId="1299600219" sldId="455"/>
            <ac:cxnSpMk id="82" creationId="{D51C6717-CA4C-19E5-4DD6-76E222A207FB}"/>
          </ac:cxnSpMkLst>
        </pc:cxnChg>
        <pc:cxnChg chg="add mod">
          <ac:chgData name="Zhibin Liao" userId="6b6ff271-817d-496d-81f7-8e1cca54aa19" providerId="ADAL" clId="{286088E1-2100-4063-AE5F-B368C7ABB280}" dt="2025-05-21T14:50:04.845" v="1875" actId="14100"/>
          <ac:cxnSpMkLst>
            <pc:docMk/>
            <pc:sldMk cId="1299600219" sldId="455"/>
            <ac:cxnSpMk id="98" creationId="{CE701574-6633-E7D6-7FE2-5C531193D10E}"/>
          </ac:cxnSpMkLst>
        </pc:cxnChg>
      </pc:sldChg>
      <pc:sldChg chg="addSp delSp modSp new mod">
        <pc:chgData name="Zhibin Liao" userId="6b6ff271-817d-496d-81f7-8e1cca54aa19" providerId="ADAL" clId="{286088E1-2100-4063-AE5F-B368C7ABB280}" dt="2025-05-21T15:22:55.538" v="1979" actId="1076"/>
        <pc:sldMkLst>
          <pc:docMk/>
          <pc:sldMk cId="1982275107" sldId="456"/>
        </pc:sldMkLst>
        <pc:spChg chg="mod">
          <ac:chgData name="Zhibin Liao" userId="6b6ff271-817d-496d-81f7-8e1cca54aa19" providerId="ADAL" clId="{286088E1-2100-4063-AE5F-B368C7ABB280}" dt="2025-05-21T15:22:27.225" v="1957" actId="20577"/>
          <ac:spMkLst>
            <pc:docMk/>
            <pc:sldMk cId="1982275107" sldId="456"/>
            <ac:spMk id="2" creationId="{A1FBBF89-8E50-6A1D-5B0C-CA5024262E67}"/>
          </ac:spMkLst>
        </pc:spChg>
        <pc:spChg chg="del">
          <ac:chgData name="Zhibin Liao" userId="6b6ff271-817d-496d-81f7-8e1cca54aa19" providerId="ADAL" clId="{286088E1-2100-4063-AE5F-B368C7ABB280}" dt="2025-05-21T15:21:48.362" v="1926"/>
          <ac:spMkLst>
            <pc:docMk/>
            <pc:sldMk cId="1982275107" sldId="456"/>
            <ac:spMk id="3" creationId="{331AF43B-7E1D-1B77-92DF-A6D5FA8658FA}"/>
          </ac:spMkLst>
        </pc:spChg>
        <pc:spChg chg="add mod">
          <ac:chgData name="Zhibin Liao" userId="6b6ff271-817d-496d-81f7-8e1cca54aa19" providerId="ADAL" clId="{286088E1-2100-4063-AE5F-B368C7ABB280}" dt="2025-05-21T15:22:37" v="1963" actId="1076"/>
          <ac:spMkLst>
            <pc:docMk/>
            <pc:sldMk cId="1982275107" sldId="456"/>
            <ac:spMk id="10" creationId="{641B0C4B-1C97-1594-1100-D5240C5A56A3}"/>
          </ac:spMkLst>
        </pc:spChg>
        <pc:spChg chg="add">
          <ac:chgData name="Zhibin Liao" userId="6b6ff271-817d-496d-81f7-8e1cca54aa19" providerId="ADAL" clId="{286088E1-2100-4063-AE5F-B368C7ABB280}" dt="2025-05-21T15:22:37.701" v="1964"/>
          <ac:spMkLst>
            <pc:docMk/>
            <pc:sldMk cId="1982275107" sldId="456"/>
            <ac:spMk id="11" creationId="{B408C5FE-EF77-07DF-359F-6822741FA777}"/>
          </ac:spMkLst>
        </pc:spChg>
        <pc:spChg chg="add mod">
          <ac:chgData name="Zhibin Liao" userId="6b6ff271-817d-496d-81f7-8e1cca54aa19" providerId="ADAL" clId="{286088E1-2100-4063-AE5F-B368C7ABB280}" dt="2025-05-21T15:22:55.538" v="1979" actId="1076"/>
          <ac:spMkLst>
            <pc:docMk/>
            <pc:sldMk cId="1982275107" sldId="456"/>
            <ac:spMk id="12" creationId="{46A6885B-B167-20A1-48FD-3173C5375D89}"/>
          </ac:spMkLst>
        </pc:spChg>
        <pc:picChg chg="add mod">
          <ac:chgData name="Zhibin Liao" userId="6b6ff271-817d-496d-81f7-8e1cca54aa19" providerId="ADAL" clId="{286088E1-2100-4063-AE5F-B368C7ABB280}" dt="2025-05-21T15:22:07.431" v="1931" actId="1076"/>
          <ac:picMkLst>
            <pc:docMk/>
            <pc:sldMk cId="1982275107" sldId="456"/>
            <ac:picMk id="7" creationId="{F4E2866E-8E4A-30F5-9729-A136D5DEB41E}"/>
          </ac:picMkLst>
        </pc:picChg>
        <pc:picChg chg="add mod">
          <ac:chgData name="Zhibin Liao" userId="6b6ff271-817d-496d-81f7-8e1cca54aa19" providerId="ADAL" clId="{286088E1-2100-4063-AE5F-B368C7ABB280}" dt="2025-05-21T15:22:14.659" v="1933" actId="1076"/>
          <ac:picMkLst>
            <pc:docMk/>
            <pc:sldMk cId="1982275107" sldId="456"/>
            <ac:picMk id="9" creationId="{E29DCF6A-582B-3F62-D4A4-B01AE5BD24A5}"/>
          </ac:picMkLst>
        </pc:picChg>
      </pc:sldChg>
      <pc:sldChg chg="addSp delSp modSp new mod addAnim delAnim modAnim">
        <pc:chgData name="Zhibin Liao" userId="6b6ff271-817d-496d-81f7-8e1cca54aa19" providerId="ADAL" clId="{286088E1-2100-4063-AE5F-B368C7ABB280}" dt="2025-05-21T16:26:24.100" v="3117" actId="1076"/>
        <pc:sldMkLst>
          <pc:docMk/>
          <pc:sldMk cId="2217505111" sldId="457"/>
        </pc:sldMkLst>
        <pc:spChg chg="mod">
          <ac:chgData name="Zhibin Liao" userId="6b6ff271-817d-496d-81f7-8e1cca54aa19" providerId="ADAL" clId="{286088E1-2100-4063-AE5F-B368C7ABB280}" dt="2025-05-21T15:36:34.116" v="2288" actId="20577"/>
          <ac:spMkLst>
            <pc:docMk/>
            <pc:sldMk cId="2217505111" sldId="457"/>
            <ac:spMk id="2" creationId="{914FA1A7-8CFC-4C23-B64E-1A49A1C09D2D}"/>
          </ac:spMkLst>
        </pc:spChg>
        <pc:spChg chg="del">
          <ac:chgData name="Zhibin Liao" userId="6b6ff271-817d-496d-81f7-8e1cca54aa19" providerId="ADAL" clId="{286088E1-2100-4063-AE5F-B368C7ABB280}" dt="2025-05-21T15:24:55.508" v="2004" actId="478"/>
          <ac:spMkLst>
            <pc:docMk/>
            <pc:sldMk cId="2217505111" sldId="457"/>
            <ac:spMk id="3" creationId="{8E18EA7A-1D0A-1CDC-254C-39E37E8CD709}"/>
          </ac:spMkLst>
        </pc:spChg>
        <pc:spChg chg="add del mod">
          <ac:chgData name="Zhibin Liao" userId="6b6ff271-817d-496d-81f7-8e1cca54aa19" providerId="ADAL" clId="{286088E1-2100-4063-AE5F-B368C7ABB280}" dt="2025-05-21T16:26:24.100" v="3117" actId="1076"/>
          <ac:spMkLst>
            <pc:docMk/>
            <pc:sldMk cId="2217505111" sldId="457"/>
            <ac:spMk id="6" creationId="{B7F479B5-737A-1F1C-E55E-65F88C453620}"/>
          </ac:spMkLst>
        </pc:spChg>
        <pc:spChg chg="mod">
          <ac:chgData name="Zhibin Liao" userId="6b6ff271-817d-496d-81f7-8e1cca54aa19" providerId="ADAL" clId="{286088E1-2100-4063-AE5F-B368C7ABB280}" dt="2025-05-21T16:26:24.100" v="3117" actId="1076"/>
          <ac:spMkLst>
            <pc:docMk/>
            <pc:sldMk cId="2217505111" sldId="457"/>
            <ac:spMk id="7" creationId="{1B236E0E-80DF-E0F3-46E8-7C2A22CF3A4D}"/>
          </ac:spMkLst>
        </pc:spChg>
        <pc:spChg chg="mod">
          <ac:chgData name="Zhibin Liao" userId="6b6ff271-817d-496d-81f7-8e1cca54aa19" providerId="ADAL" clId="{286088E1-2100-4063-AE5F-B368C7ABB280}" dt="2025-05-21T15:24:52.515" v="2003"/>
          <ac:spMkLst>
            <pc:docMk/>
            <pc:sldMk cId="2217505111" sldId="457"/>
            <ac:spMk id="12" creationId="{CAC0DAB2-6622-8BAA-EA82-1EA5B3E79A79}"/>
          </ac:spMkLst>
        </pc:spChg>
        <pc:spChg chg="mod">
          <ac:chgData name="Zhibin Liao" userId="6b6ff271-817d-496d-81f7-8e1cca54aa19" providerId="ADAL" clId="{286088E1-2100-4063-AE5F-B368C7ABB280}" dt="2025-05-21T15:24:52.515" v="2003"/>
          <ac:spMkLst>
            <pc:docMk/>
            <pc:sldMk cId="2217505111" sldId="457"/>
            <ac:spMk id="25" creationId="{6D1A28EE-D3A5-4FA5-2B6D-600D2A8E27DE}"/>
          </ac:spMkLst>
        </pc:spChg>
        <pc:spChg chg="mod">
          <ac:chgData name="Zhibin Liao" userId="6b6ff271-817d-496d-81f7-8e1cca54aa19" providerId="ADAL" clId="{286088E1-2100-4063-AE5F-B368C7ABB280}" dt="2025-05-21T15:24:52.515" v="2003"/>
          <ac:spMkLst>
            <pc:docMk/>
            <pc:sldMk cId="2217505111" sldId="457"/>
            <ac:spMk id="27" creationId="{3F1E92BF-3983-808D-8DEE-2929B5A285B1}"/>
          </ac:spMkLst>
        </pc:spChg>
        <pc:spChg chg="mod">
          <ac:chgData name="Zhibin Liao" userId="6b6ff271-817d-496d-81f7-8e1cca54aa19" providerId="ADAL" clId="{286088E1-2100-4063-AE5F-B368C7ABB280}" dt="2025-05-21T15:24:52.515" v="2003"/>
          <ac:spMkLst>
            <pc:docMk/>
            <pc:sldMk cId="2217505111" sldId="457"/>
            <ac:spMk id="29" creationId="{331AB681-9930-5087-6213-BD00B861980D}"/>
          </ac:spMkLst>
        </pc:spChg>
        <pc:spChg chg="add del mod">
          <ac:chgData name="Zhibin Liao" userId="6b6ff271-817d-496d-81f7-8e1cca54aa19" providerId="ADAL" clId="{286088E1-2100-4063-AE5F-B368C7ABB280}" dt="2025-05-21T16:26:24.100" v="3117" actId="1076"/>
          <ac:spMkLst>
            <pc:docMk/>
            <pc:sldMk cId="2217505111" sldId="457"/>
            <ac:spMk id="30" creationId="{1024624F-699B-BD9D-8DA6-E4DDAA6E15CB}"/>
          </ac:spMkLst>
        </pc:spChg>
        <pc:spChg chg="mod">
          <ac:chgData name="Zhibin Liao" userId="6b6ff271-817d-496d-81f7-8e1cca54aa19" providerId="ADAL" clId="{286088E1-2100-4063-AE5F-B368C7ABB280}" dt="2025-05-21T15:24:52.515" v="2003"/>
          <ac:spMkLst>
            <pc:docMk/>
            <pc:sldMk cId="2217505111" sldId="457"/>
            <ac:spMk id="33" creationId="{CFAF1FCE-8182-3369-1005-0AE30DE0456A}"/>
          </ac:spMkLst>
        </pc:spChg>
        <pc:spChg chg="mod">
          <ac:chgData name="Zhibin Liao" userId="6b6ff271-817d-496d-81f7-8e1cca54aa19" providerId="ADAL" clId="{286088E1-2100-4063-AE5F-B368C7ABB280}" dt="2025-05-21T15:24:52.515" v="2003"/>
          <ac:spMkLst>
            <pc:docMk/>
            <pc:sldMk cId="2217505111" sldId="457"/>
            <ac:spMk id="34" creationId="{5C4C81D5-D422-9D38-D515-70BF5B8563CB}"/>
          </ac:spMkLst>
        </pc:spChg>
        <pc:spChg chg="mod">
          <ac:chgData name="Zhibin Liao" userId="6b6ff271-817d-496d-81f7-8e1cca54aa19" providerId="ADAL" clId="{286088E1-2100-4063-AE5F-B368C7ABB280}" dt="2025-05-21T15:24:52.515" v="2003"/>
          <ac:spMkLst>
            <pc:docMk/>
            <pc:sldMk cId="2217505111" sldId="457"/>
            <ac:spMk id="44" creationId="{FEABAB43-EB87-DE95-1094-E4C74DD6E30E}"/>
          </ac:spMkLst>
        </pc:spChg>
        <pc:spChg chg="mod">
          <ac:chgData name="Zhibin Liao" userId="6b6ff271-817d-496d-81f7-8e1cca54aa19" providerId="ADAL" clId="{286088E1-2100-4063-AE5F-B368C7ABB280}" dt="2025-05-21T15:24:52.515" v="2003"/>
          <ac:spMkLst>
            <pc:docMk/>
            <pc:sldMk cId="2217505111" sldId="457"/>
            <ac:spMk id="52" creationId="{585CC1B2-9BBA-50A7-3816-FF83A0395876}"/>
          </ac:spMkLst>
        </pc:spChg>
        <pc:spChg chg="mod">
          <ac:chgData name="Zhibin Liao" userId="6b6ff271-817d-496d-81f7-8e1cca54aa19" providerId="ADAL" clId="{286088E1-2100-4063-AE5F-B368C7ABB280}" dt="2025-05-21T15:24:52.515" v="2003"/>
          <ac:spMkLst>
            <pc:docMk/>
            <pc:sldMk cId="2217505111" sldId="457"/>
            <ac:spMk id="58" creationId="{6A8E08B9-0C81-5DC2-215A-E6D78F395044}"/>
          </ac:spMkLst>
        </pc:spChg>
        <pc:spChg chg="mod">
          <ac:chgData name="Zhibin Liao" userId="6b6ff271-817d-496d-81f7-8e1cca54aa19" providerId="ADAL" clId="{286088E1-2100-4063-AE5F-B368C7ABB280}" dt="2025-05-21T15:24:52.515" v="2003"/>
          <ac:spMkLst>
            <pc:docMk/>
            <pc:sldMk cId="2217505111" sldId="457"/>
            <ac:spMk id="60" creationId="{D33FBB4D-65AA-EAA2-0762-A14F6D392255}"/>
          </ac:spMkLst>
        </pc:spChg>
        <pc:spChg chg="add del mod">
          <ac:chgData name="Zhibin Liao" userId="6b6ff271-817d-496d-81f7-8e1cca54aa19" providerId="ADAL" clId="{286088E1-2100-4063-AE5F-B368C7ABB280}" dt="2025-05-21T16:26:24.100" v="3117" actId="1076"/>
          <ac:spMkLst>
            <pc:docMk/>
            <pc:sldMk cId="2217505111" sldId="457"/>
            <ac:spMk id="66" creationId="{1D8C7E11-EBDE-E8BD-0B2B-21BFA298919A}"/>
          </ac:spMkLst>
        </pc:spChg>
        <pc:grpChg chg="add del mod">
          <ac:chgData name="Zhibin Liao" userId="6b6ff271-817d-496d-81f7-8e1cca54aa19" providerId="ADAL" clId="{286088E1-2100-4063-AE5F-B368C7ABB280}" dt="2025-05-21T16:26:24.100" v="3117" actId="1076"/>
          <ac:grpSpMkLst>
            <pc:docMk/>
            <pc:sldMk cId="2217505111" sldId="457"/>
            <ac:grpSpMk id="8" creationId="{805D0358-4CF6-9CB3-B567-B82BFD6AB029}"/>
          </ac:grpSpMkLst>
        </pc:grpChg>
        <pc:grpChg chg="mod">
          <ac:chgData name="Zhibin Liao" userId="6b6ff271-817d-496d-81f7-8e1cca54aa19" providerId="ADAL" clId="{286088E1-2100-4063-AE5F-B368C7ABB280}" dt="2025-05-21T16:26:24.100" v="3117" actId="1076"/>
          <ac:grpSpMkLst>
            <pc:docMk/>
            <pc:sldMk cId="2217505111" sldId="457"/>
            <ac:grpSpMk id="31" creationId="{803A7D1D-AEE7-6A4F-A41F-D4379A2434B3}"/>
          </ac:grpSpMkLst>
        </pc:grpChg>
        <pc:picChg chg="add mod">
          <ac:chgData name="Zhibin Liao" userId="6b6ff271-817d-496d-81f7-8e1cca54aa19" providerId="ADAL" clId="{286088E1-2100-4063-AE5F-B368C7ABB280}" dt="2025-05-21T15:36:31.380" v="2282" actId="1076"/>
          <ac:picMkLst>
            <pc:docMk/>
            <pc:sldMk cId="2217505111" sldId="457"/>
            <ac:picMk id="68" creationId="{39F6E556-65B1-CCA9-3462-914BA41442FA}"/>
          </ac:picMkLst>
        </pc:picChg>
        <pc:picChg chg="add mod">
          <ac:chgData name="Zhibin Liao" userId="6b6ff271-817d-496d-81f7-8e1cca54aa19" providerId="ADAL" clId="{286088E1-2100-4063-AE5F-B368C7ABB280}" dt="2025-05-21T15:36:29.933" v="2277" actId="14100"/>
          <ac:picMkLst>
            <pc:docMk/>
            <pc:sldMk cId="2217505111" sldId="457"/>
            <ac:picMk id="70" creationId="{B818FAD3-485A-B39A-28C7-5A14998B780D}"/>
          </ac:picMkLst>
        </pc:picChg>
        <pc:cxnChg chg="mod">
          <ac:chgData name="Zhibin Liao" userId="6b6ff271-817d-496d-81f7-8e1cca54aa19" providerId="ADAL" clId="{286088E1-2100-4063-AE5F-B368C7ABB280}" dt="2025-05-21T15:36:32.458" v="2284" actId="478"/>
          <ac:cxnSpMkLst>
            <pc:docMk/>
            <pc:sldMk cId="2217505111" sldId="457"/>
            <ac:cxnSpMk id="9" creationId="{782B73E7-4893-16BF-CC0F-DDEB0E84774E}"/>
          </ac:cxnSpMkLst>
        </pc:cxnChg>
        <pc:cxnChg chg="mod">
          <ac:chgData name="Zhibin Liao" userId="6b6ff271-817d-496d-81f7-8e1cca54aa19" providerId="ADAL" clId="{286088E1-2100-4063-AE5F-B368C7ABB280}" dt="2025-05-21T15:36:32.458" v="2284" actId="478"/>
          <ac:cxnSpMkLst>
            <pc:docMk/>
            <pc:sldMk cId="2217505111" sldId="457"/>
            <ac:cxnSpMk id="14" creationId="{972815E5-0220-17DB-D228-BC540252F322}"/>
          </ac:cxnSpMkLst>
        </pc:cxnChg>
        <pc:cxnChg chg="mod">
          <ac:chgData name="Zhibin Liao" userId="6b6ff271-817d-496d-81f7-8e1cca54aa19" providerId="ADAL" clId="{286088E1-2100-4063-AE5F-B368C7ABB280}" dt="2025-05-21T15:36:32.458" v="2284" actId="478"/>
          <ac:cxnSpMkLst>
            <pc:docMk/>
            <pc:sldMk cId="2217505111" sldId="457"/>
            <ac:cxnSpMk id="15" creationId="{10BF46BF-B3B2-DB1D-4641-60B231010027}"/>
          </ac:cxnSpMkLst>
        </pc:cxnChg>
        <pc:cxnChg chg="mod">
          <ac:chgData name="Zhibin Liao" userId="6b6ff271-817d-496d-81f7-8e1cca54aa19" providerId="ADAL" clId="{286088E1-2100-4063-AE5F-B368C7ABB280}" dt="2025-05-21T15:36:32.458" v="2284" actId="478"/>
          <ac:cxnSpMkLst>
            <pc:docMk/>
            <pc:sldMk cId="2217505111" sldId="457"/>
            <ac:cxnSpMk id="16" creationId="{62C1A5DF-A123-B8E0-2493-5BD0E04238F6}"/>
          </ac:cxnSpMkLst>
        </pc:cxnChg>
        <pc:cxnChg chg="mod">
          <ac:chgData name="Zhibin Liao" userId="6b6ff271-817d-496d-81f7-8e1cca54aa19" providerId="ADAL" clId="{286088E1-2100-4063-AE5F-B368C7ABB280}" dt="2025-05-21T15:36:32.458" v="2284" actId="478"/>
          <ac:cxnSpMkLst>
            <pc:docMk/>
            <pc:sldMk cId="2217505111" sldId="457"/>
            <ac:cxnSpMk id="28" creationId="{1F7C9913-D97D-A367-2144-7EB9569163AC}"/>
          </ac:cxnSpMkLst>
        </pc:cxnChg>
      </pc:sldChg>
      <pc:sldChg chg="addSp delSp modSp add mod delAnim">
        <pc:chgData name="Zhibin Liao" userId="6b6ff271-817d-496d-81f7-8e1cca54aa19" providerId="ADAL" clId="{286088E1-2100-4063-AE5F-B368C7ABB280}" dt="2025-05-21T16:27:10.383" v="3138" actId="1076"/>
        <pc:sldMkLst>
          <pc:docMk/>
          <pc:sldMk cId="2210041392" sldId="458"/>
        </pc:sldMkLst>
        <pc:spChg chg="mod">
          <ac:chgData name="Zhibin Liao" userId="6b6ff271-817d-496d-81f7-8e1cca54aa19" providerId="ADAL" clId="{286088E1-2100-4063-AE5F-B368C7ABB280}" dt="2025-05-21T15:31:57.475" v="2180" actId="20577"/>
          <ac:spMkLst>
            <pc:docMk/>
            <pc:sldMk cId="2210041392" sldId="458"/>
            <ac:spMk id="2" creationId="{A60C751D-316C-C897-A26C-68C5FC99B9FC}"/>
          </ac:spMkLst>
        </pc:spChg>
        <pc:spChg chg="del">
          <ac:chgData name="Zhibin Liao" userId="6b6ff271-817d-496d-81f7-8e1cca54aa19" providerId="ADAL" clId="{286088E1-2100-4063-AE5F-B368C7ABB280}" dt="2025-05-21T15:37:23.041" v="2293" actId="478"/>
          <ac:spMkLst>
            <pc:docMk/>
            <pc:sldMk cId="2210041392" sldId="458"/>
            <ac:spMk id="6" creationId="{DFC175D3-64E4-8446-76F4-2F2C6019C015}"/>
          </ac:spMkLst>
        </pc:spChg>
        <pc:spChg chg="del">
          <ac:chgData name="Zhibin Liao" userId="6b6ff271-817d-496d-81f7-8e1cca54aa19" providerId="ADAL" clId="{286088E1-2100-4063-AE5F-B368C7ABB280}" dt="2025-05-21T15:37:23.041" v="2293" actId="478"/>
          <ac:spMkLst>
            <pc:docMk/>
            <pc:sldMk cId="2210041392" sldId="458"/>
            <ac:spMk id="7" creationId="{27FE17D0-B711-79AC-A18E-C4DED713BF47}"/>
          </ac:spMkLst>
        </pc:spChg>
        <pc:spChg chg="del">
          <ac:chgData name="Zhibin Liao" userId="6b6ff271-817d-496d-81f7-8e1cca54aa19" providerId="ADAL" clId="{286088E1-2100-4063-AE5F-B368C7ABB280}" dt="2025-05-21T15:37:23.041" v="2293" actId="478"/>
          <ac:spMkLst>
            <pc:docMk/>
            <pc:sldMk cId="2210041392" sldId="458"/>
            <ac:spMk id="30" creationId="{54AF1662-3F67-939F-3733-ADF2F97A27A5}"/>
          </ac:spMkLst>
        </pc:spChg>
        <pc:spChg chg="del">
          <ac:chgData name="Zhibin Liao" userId="6b6ff271-817d-496d-81f7-8e1cca54aa19" providerId="ADAL" clId="{286088E1-2100-4063-AE5F-B368C7ABB280}" dt="2025-05-21T15:37:23.041" v="2293" actId="478"/>
          <ac:spMkLst>
            <pc:docMk/>
            <pc:sldMk cId="2210041392" sldId="458"/>
            <ac:spMk id="66" creationId="{CAAE6F70-9D7A-331E-C8F3-45B814A1F143}"/>
          </ac:spMkLst>
        </pc:spChg>
        <pc:spChg chg="add mod">
          <ac:chgData name="Zhibin Liao" userId="6b6ff271-817d-496d-81f7-8e1cca54aa19" providerId="ADAL" clId="{286088E1-2100-4063-AE5F-B368C7ABB280}" dt="2025-05-21T16:26:59.150" v="3127" actId="1076"/>
          <ac:spMkLst>
            <pc:docMk/>
            <pc:sldMk cId="2210041392" sldId="458"/>
            <ac:spMk id="72" creationId="{F6CA62F9-1A07-BCD3-0DB9-D8679986FBB7}"/>
          </ac:spMkLst>
        </pc:spChg>
        <pc:spChg chg="add mod">
          <ac:chgData name="Zhibin Liao" userId="6b6ff271-817d-496d-81f7-8e1cca54aa19" providerId="ADAL" clId="{286088E1-2100-4063-AE5F-B368C7ABB280}" dt="2025-05-21T16:27:10.383" v="3138" actId="1076"/>
          <ac:spMkLst>
            <pc:docMk/>
            <pc:sldMk cId="2210041392" sldId="458"/>
            <ac:spMk id="73" creationId="{DB84BA0E-260A-F955-4C48-632B232E620E}"/>
          </ac:spMkLst>
        </pc:spChg>
        <pc:grpChg chg="del">
          <ac:chgData name="Zhibin Liao" userId="6b6ff271-817d-496d-81f7-8e1cca54aa19" providerId="ADAL" clId="{286088E1-2100-4063-AE5F-B368C7ABB280}" dt="2025-05-21T15:37:23.041" v="2293" actId="478"/>
          <ac:grpSpMkLst>
            <pc:docMk/>
            <pc:sldMk cId="2210041392" sldId="458"/>
            <ac:grpSpMk id="8" creationId="{8C907929-6769-3101-1966-C14322398233}"/>
          </ac:grpSpMkLst>
        </pc:grpChg>
        <pc:grpChg chg="del">
          <ac:chgData name="Zhibin Liao" userId="6b6ff271-817d-496d-81f7-8e1cca54aa19" providerId="ADAL" clId="{286088E1-2100-4063-AE5F-B368C7ABB280}" dt="2025-05-21T15:37:23.041" v="2293" actId="478"/>
          <ac:grpSpMkLst>
            <pc:docMk/>
            <pc:sldMk cId="2210041392" sldId="458"/>
            <ac:grpSpMk id="31" creationId="{7B418140-9AC8-C19C-3823-8988933C07C1}"/>
          </ac:grpSpMkLst>
        </pc:grpChg>
        <pc:picChg chg="add del mod modCrop">
          <ac:chgData name="Zhibin Liao" userId="6b6ff271-817d-496d-81f7-8e1cca54aa19" providerId="ADAL" clId="{286088E1-2100-4063-AE5F-B368C7ABB280}" dt="2025-05-21T15:43:43.021" v="2301" actId="478"/>
          <ac:picMkLst>
            <pc:docMk/>
            <pc:sldMk cId="2210041392" sldId="458"/>
            <ac:picMk id="67" creationId="{50E1AF51-24B0-2B3E-C6C0-D59AB38766BC}"/>
          </ac:picMkLst>
        </pc:picChg>
        <pc:picChg chg="add mod ord modCrop">
          <ac:chgData name="Zhibin Liao" userId="6b6ff271-817d-496d-81f7-8e1cca54aa19" providerId="ADAL" clId="{286088E1-2100-4063-AE5F-B368C7ABB280}" dt="2025-05-21T15:47:27.472" v="2322" actId="1076"/>
          <ac:picMkLst>
            <pc:docMk/>
            <pc:sldMk cId="2210041392" sldId="458"/>
            <ac:picMk id="69" creationId="{A066C57E-300C-D816-7CF7-7E5376DEC509}"/>
          </ac:picMkLst>
        </pc:picChg>
        <pc:picChg chg="add mod ord modCrop">
          <ac:chgData name="Zhibin Liao" userId="6b6ff271-817d-496d-81f7-8e1cca54aa19" providerId="ADAL" clId="{286088E1-2100-4063-AE5F-B368C7ABB280}" dt="2025-05-21T15:47:08.839" v="2319" actId="732"/>
          <ac:picMkLst>
            <pc:docMk/>
            <pc:sldMk cId="2210041392" sldId="458"/>
            <ac:picMk id="71" creationId="{D236F2CE-C443-DEC2-68EB-D841CDBC0031}"/>
          </ac:picMkLst>
        </pc:picChg>
        <pc:cxnChg chg="mod">
          <ac:chgData name="Zhibin Liao" userId="6b6ff271-817d-496d-81f7-8e1cca54aa19" providerId="ADAL" clId="{286088E1-2100-4063-AE5F-B368C7ABB280}" dt="2025-05-21T15:37:23.041" v="2293" actId="478"/>
          <ac:cxnSpMkLst>
            <pc:docMk/>
            <pc:sldMk cId="2210041392" sldId="458"/>
            <ac:cxnSpMk id="14" creationId="{CBEA6253-C90A-EC16-945C-29B311550B79}"/>
          </ac:cxnSpMkLst>
        </pc:cxnChg>
        <pc:cxnChg chg="mod">
          <ac:chgData name="Zhibin Liao" userId="6b6ff271-817d-496d-81f7-8e1cca54aa19" providerId="ADAL" clId="{286088E1-2100-4063-AE5F-B368C7ABB280}" dt="2025-05-21T15:37:23.041" v="2293" actId="478"/>
          <ac:cxnSpMkLst>
            <pc:docMk/>
            <pc:sldMk cId="2210041392" sldId="458"/>
            <ac:cxnSpMk id="40" creationId="{643EA3D9-0593-3BBC-58FC-689A3C12247D}"/>
          </ac:cxnSpMkLst>
        </pc:cxnChg>
        <pc:cxnChg chg="mod">
          <ac:chgData name="Zhibin Liao" userId="6b6ff271-817d-496d-81f7-8e1cca54aa19" providerId="ADAL" clId="{286088E1-2100-4063-AE5F-B368C7ABB280}" dt="2025-05-21T15:37:23.041" v="2293" actId="478"/>
          <ac:cxnSpMkLst>
            <pc:docMk/>
            <pc:sldMk cId="2210041392" sldId="458"/>
            <ac:cxnSpMk id="41" creationId="{2F1F0252-5A38-E95F-D574-EF178905BDDE}"/>
          </ac:cxnSpMkLst>
        </pc:cxnChg>
        <pc:cxnChg chg="mod">
          <ac:chgData name="Zhibin Liao" userId="6b6ff271-817d-496d-81f7-8e1cca54aa19" providerId="ADAL" clId="{286088E1-2100-4063-AE5F-B368C7ABB280}" dt="2025-05-21T15:37:23.041" v="2293" actId="478"/>
          <ac:cxnSpMkLst>
            <pc:docMk/>
            <pc:sldMk cId="2210041392" sldId="458"/>
            <ac:cxnSpMk id="42" creationId="{7B1CAADA-CEA8-B433-F178-79834FC31458}"/>
          </ac:cxnSpMkLst>
        </pc:cxnChg>
      </pc:sldChg>
      <pc:sldChg chg="addSp delSp modSp add mod">
        <pc:chgData name="Zhibin Liao" userId="6b6ff271-817d-496d-81f7-8e1cca54aa19" providerId="ADAL" clId="{286088E1-2100-4063-AE5F-B368C7ABB280}" dt="2025-05-21T15:33:32.985" v="2198" actId="167"/>
        <pc:sldMkLst>
          <pc:docMk/>
          <pc:sldMk cId="3155565085" sldId="459"/>
        </pc:sldMkLst>
        <pc:spChg chg="mod">
          <ac:chgData name="Zhibin Liao" userId="6b6ff271-817d-496d-81f7-8e1cca54aa19" providerId="ADAL" clId="{286088E1-2100-4063-AE5F-B368C7ABB280}" dt="2025-05-21T15:33:30.515" v="2197" actId="20577"/>
          <ac:spMkLst>
            <pc:docMk/>
            <pc:sldMk cId="3155565085" sldId="459"/>
            <ac:spMk id="2" creationId="{7E6A8F01-2CDC-7001-C47D-059C98F998C6}"/>
          </ac:spMkLst>
        </pc:spChg>
        <pc:spChg chg="add del mod">
          <ac:chgData name="Zhibin Liao" userId="6b6ff271-817d-496d-81f7-8e1cca54aa19" providerId="ADAL" clId="{286088E1-2100-4063-AE5F-B368C7ABB280}" dt="2025-05-21T15:30:03.450" v="2161" actId="478"/>
          <ac:spMkLst>
            <pc:docMk/>
            <pc:sldMk cId="3155565085" sldId="459"/>
            <ac:spMk id="11" creationId="{31292602-BD9E-FDFF-D558-BB98CD215FBE}"/>
          </ac:spMkLst>
        </pc:spChg>
        <pc:spChg chg="add del mod">
          <ac:chgData name="Zhibin Liao" userId="6b6ff271-817d-496d-81f7-8e1cca54aa19" providerId="ADAL" clId="{286088E1-2100-4063-AE5F-B368C7ABB280}" dt="2025-05-21T15:30:09.899" v="2164" actId="478"/>
          <ac:spMkLst>
            <pc:docMk/>
            <pc:sldMk cId="3155565085" sldId="459"/>
            <ac:spMk id="14" creationId="{283BB8C9-76C1-4411-AFD1-ED548C7E29AF}"/>
          </ac:spMkLst>
        </pc:spChg>
        <pc:picChg chg="add mod ord">
          <ac:chgData name="Zhibin Liao" userId="6b6ff271-817d-496d-81f7-8e1cca54aa19" providerId="ADAL" clId="{286088E1-2100-4063-AE5F-B368C7ABB280}" dt="2025-05-21T15:33:32.985" v="2198" actId="167"/>
          <ac:picMkLst>
            <pc:docMk/>
            <pc:sldMk cId="3155565085" sldId="459"/>
            <ac:picMk id="6" creationId="{97EB9615-7531-2107-1AE9-05E4D3918E17}"/>
          </ac:picMkLst>
        </pc:picChg>
        <pc:picChg chg="add del">
          <ac:chgData name="Zhibin Liao" userId="6b6ff271-817d-496d-81f7-8e1cca54aa19" providerId="ADAL" clId="{286088E1-2100-4063-AE5F-B368C7ABB280}" dt="2025-05-21T15:30:07.508" v="2163" actId="478"/>
          <ac:picMkLst>
            <pc:docMk/>
            <pc:sldMk cId="3155565085" sldId="459"/>
            <ac:picMk id="7" creationId="{C1845641-0E11-232A-3EF7-79E276C93007}"/>
          </ac:picMkLst>
        </pc:picChg>
        <pc:picChg chg="del">
          <ac:chgData name="Zhibin Liao" userId="6b6ff271-817d-496d-81f7-8e1cca54aa19" providerId="ADAL" clId="{286088E1-2100-4063-AE5F-B368C7ABB280}" dt="2025-05-21T15:29:52.203" v="2156" actId="478"/>
          <ac:picMkLst>
            <pc:docMk/>
            <pc:sldMk cId="3155565085" sldId="459"/>
            <ac:picMk id="9" creationId="{C8033EC0-0526-77EE-3268-F31D3665B1CB}"/>
          </ac:picMkLst>
        </pc:picChg>
        <pc:picChg chg="add mod ord">
          <ac:chgData name="Zhibin Liao" userId="6b6ff271-817d-496d-81f7-8e1cca54aa19" providerId="ADAL" clId="{286088E1-2100-4063-AE5F-B368C7ABB280}" dt="2025-05-21T15:30:30.413" v="2169" actId="167"/>
          <ac:picMkLst>
            <pc:docMk/>
            <pc:sldMk cId="3155565085" sldId="459"/>
            <ac:picMk id="16" creationId="{511C2859-1D5C-ADF9-A190-1E91E1696B12}"/>
          </ac:picMkLst>
        </pc:picChg>
      </pc:sldChg>
      <pc:sldChg chg="addSp delSp modSp new mod ord">
        <pc:chgData name="Zhibin Liao" userId="6b6ff271-817d-496d-81f7-8e1cca54aa19" providerId="ADAL" clId="{286088E1-2100-4063-AE5F-B368C7ABB280}" dt="2025-05-21T16:28:56.589" v="3179" actId="20577"/>
        <pc:sldMkLst>
          <pc:docMk/>
          <pc:sldMk cId="1791891248" sldId="460"/>
        </pc:sldMkLst>
        <pc:spChg chg="mod">
          <ac:chgData name="Zhibin Liao" userId="6b6ff271-817d-496d-81f7-8e1cca54aa19" providerId="ADAL" clId="{286088E1-2100-4063-AE5F-B368C7ABB280}" dt="2025-05-21T16:28:56.589" v="3179" actId="20577"/>
          <ac:spMkLst>
            <pc:docMk/>
            <pc:sldMk cId="1791891248" sldId="460"/>
            <ac:spMk id="2" creationId="{450D3390-F590-DAE8-B013-76FF649297C0}"/>
          </ac:spMkLst>
        </pc:spChg>
        <pc:spChg chg="del">
          <ac:chgData name="Zhibin Liao" userId="6b6ff271-817d-496d-81f7-8e1cca54aa19" providerId="ADAL" clId="{286088E1-2100-4063-AE5F-B368C7ABB280}" dt="2025-05-21T15:28:21.762" v="2091" actId="478"/>
          <ac:spMkLst>
            <pc:docMk/>
            <pc:sldMk cId="1791891248" sldId="460"/>
            <ac:spMk id="3" creationId="{D2F5F4D3-2187-7A43-2520-8BF0957283CB}"/>
          </ac:spMkLst>
        </pc:spChg>
        <pc:picChg chg="add del">
          <ac:chgData name="Zhibin Liao" userId="6b6ff271-817d-496d-81f7-8e1cca54aa19" providerId="ADAL" clId="{286088E1-2100-4063-AE5F-B368C7ABB280}" dt="2025-05-21T15:28:30.235" v="2095" actId="21"/>
          <ac:picMkLst>
            <pc:docMk/>
            <pc:sldMk cId="1791891248" sldId="460"/>
            <ac:picMk id="7" creationId="{DDDEEDE1-62BA-1105-CD36-ED95762769B1}"/>
          </ac:picMkLst>
        </pc:picChg>
        <pc:picChg chg="add del mod modCrop">
          <ac:chgData name="Zhibin Liao" userId="6b6ff271-817d-496d-81f7-8e1cca54aa19" providerId="ADAL" clId="{286088E1-2100-4063-AE5F-B368C7ABB280}" dt="2025-05-21T16:28:30.226" v="3139" actId="478"/>
          <ac:picMkLst>
            <pc:docMk/>
            <pc:sldMk cId="1791891248" sldId="460"/>
            <ac:picMk id="9" creationId="{6C0C7636-7C25-1E9A-416B-E54B30365D6F}"/>
          </ac:picMkLst>
        </pc:picChg>
        <pc:picChg chg="add mod modCrop">
          <ac:chgData name="Zhibin Liao" userId="6b6ff271-817d-496d-81f7-8e1cca54aa19" providerId="ADAL" clId="{286088E1-2100-4063-AE5F-B368C7ABB280}" dt="2025-05-21T16:28:44.671" v="3145" actId="1076"/>
          <ac:picMkLst>
            <pc:docMk/>
            <pc:sldMk cId="1791891248" sldId="460"/>
            <ac:picMk id="11" creationId="{8E4CF3C2-9D6D-BEC0-BAEB-1AAB82622673}"/>
          </ac:picMkLst>
        </pc:picChg>
        <pc:picChg chg="add del mod ord">
          <ac:chgData name="Zhibin Liao" userId="6b6ff271-817d-496d-81f7-8e1cca54aa19" providerId="ADAL" clId="{286088E1-2100-4063-AE5F-B368C7ABB280}" dt="2025-05-21T16:24:09.860" v="3106" actId="478"/>
          <ac:picMkLst>
            <pc:docMk/>
            <pc:sldMk cId="1791891248" sldId="460"/>
            <ac:picMk id="104" creationId="{41410F9F-1274-1AEC-3454-3D649B928520}"/>
          </ac:picMkLst>
        </pc:picChg>
      </pc:sldChg>
      <pc:sldChg chg="addSp modSp new mod">
        <pc:chgData name="Zhibin Liao" userId="6b6ff271-817d-496d-81f7-8e1cca54aa19" providerId="ADAL" clId="{286088E1-2100-4063-AE5F-B368C7ABB280}" dt="2025-05-21T16:19:15.550" v="3029" actId="1076"/>
        <pc:sldMkLst>
          <pc:docMk/>
          <pc:sldMk cId="2575669618" sldId="461"/>
        </pc:sldMkLst>
        <pc:spChg chg="mod">
          <ac:chgData name="Zhibin Liao" userId="6b6ff271-817d-496d-81f7-8e1cca54aa19" providerId="ADAL" clId="{286088E1-2100-4063-AE5F-B368C7ABB280}" dt="2025-05-21T16:13:01.020" v="2548" actId="20577"/>
          <ac:spMkLst>
            <pc:docMk/>
            <pc:sldMk cId="2575669618" sldId="461"/>
            <ac:spMk id="2" creationId="{24F8B5C3-F7D6-38B3-6DAC-33D67A4E9200}"/>
          </ac:spMkLst>
        </pc:spChg>
        <pc:spChg chg="mod">
          <ac:chgData name="Zhibin Liao" userId="6b6ff271-817d-496d-81f7-8e1cca54aa19" providerId="ADAL" clId="{286088E1-2100-4063-AE5F-B368C7ABB280}" dt="2025-05-21T16:18:25.435" v="3023" actId="21"/>
          <ac:spMkLst>
            <pc:docMk/>
            <pc:sldMk cId="2575669618" sldId="461"/>
            <ac:spMk id="3" creationId="{24E13656-081C-599E-87A1-27597260C623}"/>
          </ac:spMkLst>
        </pc:spChg>
        <pc:picChg chg="add mod">
          <ac:chgData name="Zhibin Liao" userId="6b6ff271-817d-496d-81f7-8e1cca54aa19" providerId="ADAL" clId="{286088E1-2100-4063-AE5F-B368C7ABB280}" dt="2025-05-21T16:19:15.550" v="3029" actId="1076"/>
          <ac:picMkLst>
            <pc:docMk/>
            <pc:sldMk cId="2575669618" sldId="461"/>
            <ac:picMk id="6" creationId="{0ED1997D-46BA-A49D-2B2A-B7C1E8157E9A}"/>
          </ac:picMkLst>
        </pc:picChg>
      </pc:sldChg>
      <pc:sldChg chg="addSp modSp add mod">
        <pc:chgData name="Zhibin Liao" userId="6b6ff271-817d-496d-81f7-8e1cca54aa19" providerId="ADAL" clId="{286088E1-2100-4063-AE5F-B368C7ABB280}" dt="2025-05-21T15:37:16.914" v="2292" actId="1076"/>
        <pc:sldMkLst>
          <pc:docMk/>
          <pc:sldMk cId="3301967595" sldId="462"/>
        </pc:sldMkLst>
        <pc:spChg chg="add mod">
          <ac:chgData name="Zhibin Liao" userId="6b6ff271-817d-496d-81f7-8e1cca54aa19" providerId="ADAL" clId="{286088E1-2100-4063-AE5F-B368C7ABB280}" dt="2025-05-21T15:37:13.676" v="2291" actId="1076"/>
          <ac:spMkLst>
            <pc:docMk/>
            <pc:sldMk cId="3301967595" sldId="462"/>
            <ac:spMk id="3" creationId="{5E229A28-1CE6-7496-0A94-E7823EC7B9DD}"/>
          </ac:spMkLst>
        </pc:spChg>
        <pc:spChg chg="add mod">
          <ac:chgData name="Zhibin Liao" userId="6b6ff271-817d-496d-81f7-8e1cca54aa19" providerId="ADAL" clId="{286088E1-2100-4063-AE5F-B368C7ABB280}" dt="2025-05-21T15:37:16.914" v="2292" actId="1076"/>
          <ac:spMkLst>
            <pc:docMk/>
            <pc:sldMk cId="3301967595" sldId="462"/>
            <ac:spMk id="6" creationId="{0CDE38D4-202C-D528-3EB2-CC87B4191C50}"/>
          </ac:spMkLst>
        </pc:spChg>
      </pc:sldChg>
      <pc:sldChg chg="addSp delSp modSp add mod">
        <pc:chgData name="Zhibin Liao" userId="6b6ff271-817d-496d-81f7-8e1cca54aa19" providerId="ADAL" clId="{286088E1-2100-4063-AE5F-B368C7ABB280}" dt="2025-05-21T15:54:33.397" v="2386" actId="1076"/>
        <pc:sldMkLst>
          <pc:docMk/>
          <pc:sldMk cId="1757487929" sldId="463"/>
        </pc:sldMkLst>
        <pc:spChg chg="mod">
          <ac:chgData name="Zhibin Liao" userId="6b6ff271-817d-496d-81f7-8e1cca54aa19" providerId="ADAL" clId="{286088E1-2100-4063-AE5F-B368C7ABB280}" dt="2025-05-21T15:53:13.997" v="2366" actId="20577"/>
          <ac:spMkLst>
            <pc:docMk/>
            <pc:sldMk cId="1757487929" sldId="463"/>
            <ac:spMk id="2" creationId="{C8276C01-6A9A-DE4A-6ACE-4C4B8C79E508}"/>
          </ac:spMkLst>
        </pc:spChg>
        <pc:picChg chg="del">
          <ac:chgData name="Zhibin Liao" userId="6b6ff271-817d-496d-81f7-8e1cca54aa19" providerId="ADAL" clId="{286088E1-2100-4063-AE5F-B368C7ABB280}" dt="2025-05-21T15:53:20.571" v="2368" actId="478"/>
          <ac:picMkLst>
            <pc:docMk/>
            <pc:sldMk cId="1757487929" sldId="463"/>
            <ac:picMk id="3" creationId="{246CF983-7457-A4DF-992D-F753CA18A053}"/>
          </ac:picMkLst>
        </pc:picChg>
        <pc:picChg chg="del">
          <ac:chgData name="Zhibin Liao" userId="6b6ff271-817d-496d-81f7-8e1cca54aa19" providerId="ADAL" clId="{286088E1-2100-4063-AE5F-B368C7ABB280}" dt="2025-05-21T15:53:17.853" v="2367" actId="478"/>
          <ac:picMkLst>
            <pc:docMk/>
            <pc:sldMk cId="1757487929" sldId="463"/>
            <ac:picMk id="7" creationId="{90F65B3A-BF57-AD6F-4C0A-A3853BAA199A}"/>
          </ac:picMkLst>
        </pc:picChg>
        <pc:picChg chg="add mod modCrop">
          <ac:chgData name="Zhibin Liao" userId="6b6ff271-817d-496d-81f7-8e1cca54aa19" providerId="ADAL" clId="{286088E1-2100-4063-AE5F-B368C7ABB280}" dt="2025-05-21T15:53:45.107" v="2376" actId="1076"/>
          <ac:picMkLst>
            <pc:docMk/>
            <pc:sldMk cId="1757487929" sldId="463"/>
            <ac:picMk id="8" creationId="{20538988-FD2C-81CE-2F78-A7DC6DE83E94}"/>
          </ac:picMkLst>
        </pc:picChg>
        <pc:picChg chg="del">
          <ac:chgData name="Zhibin Liao" userId="6b6ff271-817d-496d-81f7-8e1cca54aa19" providerId="ADAL" clId="{286088E1-2100-4063-AE5F-B368C7ABB280}" dt="2025-05-21T15:53:34.372" v="2373" actId="478"/>
          <ac:picMkLst>
            <pc:docMk/>
            <pc:sldMk cId="1757487929" sldId="463"/>
            <ac:picMk id="10" creationId="{D123B9DC-180C-4D02-97BD-703560F5089E}"/>
          </ac:picMkLst>
        </pc:picChg>
        <pc:picChg chg="add del mod">
          <ac:chgData name="Zhibin Liao" userId="6b6ff271-817d-496d-81f7-8e1cca54aa19" providerId="ADAL" clId="{286088E1-2100-4063-AE5F-B368C7ABB280}" dt="2025-05-21T15:54:17.004" v="2380" actId="478"/>
          <ac:picMkLst>
            <pc:docMk/>
            <pc:sldMk cId="1757487929" sldId="463"/>
            <ac:picMk id="11" creationId="{DB45798E-DC9E-CC9D-2E0F-D3021E8213C2}"/>
          </ac:picMkLst>
        </pc:picChg>
        <pc:picChg chg="add mod">
          <ac:chgData name="Zhibin Liao" userId="6b6ff271-817d-496d-81f7-8e1cca54aa19" providerId="ADAL" clId="{286088E1-2100-4063-AE5F-B368C7ABB280}" dt="2025-05-21T15:54:33.397" v="2386" actId="1076"/>
          <ac:picMkLst>
            <pc:docMk/>
            <pc:sldMk cId="1757487929" sldId="463"/>
            <ac:picMk id="13" creationId="{62648937-C775-085C-D0B4-A6BB222F7AD1}"/>
          </ac:picMkLst>
        </pc:picChg>
      </pc:sldChg>
      <pc:sldChg chg="addSp delSp modSp new mod">
        <pc:chgData name="Zhibin Liao" userId="6b6ff271-817d-496d-81f7-8e1cca54aa19" providerId="ADAL" clId="{286088E1-2100-4063-AE5F-B368C7ABB280}" dt="2025-05-21T15:56:35.351" v="2422" actId="20577"/>
        <pc:sldMkLst>
          <pc:docMk/>
          <pc:sldMk cId="4227963710" sldId="464"/>
        </pc:sldMkLst>
        <pc:spChg chg="mod">
          <ac:chgData name="Zhibin Liao" userId="6b6ff271-817d-496d-81f7-8e1cca54aa19" providerId="ADAL" clId="{286088E1-2100-4063-AE5F-B368C7ABB280}" dt="2025-05-21T15:56:35.351" v="2422" actId="20577"/>
          <ac:spMkLst>
            <pc:docMk/>
            <pc:sldMk cId="4227963710" sldId="464"/>
            <ac:spMk id="2" creationId="{F67D6827-AAD4-126E-B838-A90C8DDD476B}"/>
          </ac:spMkLst>
        </pc:spChg>
        <pc:spChg chg="del">
          <ac:chgData name="Zhibin Liao" userId="6b6ff271-817d-496d-81f7-8e1cca54aa19" providerId="ADAL" clId="{286088E1-2100-4063-AE5F-B368C7ABB280}" dt="2025-05-21T15:54:59.982" v="2388"/>
          <ac:spMkLst>
            <pc:docMk/>
            <pc:sldMk cId="4227963710" sldId="464"/>
            <ac:spMk id="3" creationId="{65D39C6D-5B9D-C3BC-0530-04A9094FE11D}"/>
          </ac:spMkLst>
        </pc:spChg>
        <pc:spChg chg="mod">
          <ac:chgData name="Zhibin Liao" userId="6b6ff271-817d-496d-81f7-8e1cca54aa19" providerId="ADAL" clId="{286088E1-2100-4063-AE5F-B368C7ABB280}" dt="2025-05-21T15:56:25.495" v="2416"/>
          <ac:spMkLst>
            <pc:docMk/>
            <pc:sldMk cId="4227963710" sldId="464"/>
            <ac:spMk id="9" creationId="{1AAB9B93-9797-385D-07BE-F511B8B04CFD}"/>
          </ac:spMkLst>
        </pc:spChg>
        <pc:spChg chg="mod">
          <ac:chgData name="Zhibin Liao" userId="6b6ff271-817d-496d-81f7-8e1cca54aa19" providerId="ADAL" clId="{286088E1-2100-4063-AE5F-B368C7ABB280}" dt="2025-05-21T15:56:25.495" v="2416"/>
          <ac:spMkLst>
            <pc:docMk/>
            <pc:sldMk cId="4227963710" sldId="464"/>
            <ac:spMk id="13" creationId="{D443FF9F-459B-DDC5-223A-340172C36251}"/>
          </ac:spMkLst>
        </pc:spChg>
        <pc:spChg chg="mod">
          <ac:chgData name="Zhibin Liao" userId="6b6ff271-817d-496d-81f7-8e1cca54aa19" providerId="ADAL" clId="{286088E1-2100-4063-AE5F-B368C7ABB280}" dt="2025-05-21T15:56:25.495" v="2416"/>
          <ac:spMkLst>
            <pc:docMk/>
            <pc:sldMk cId="4227963710" sldId="464"/>
            <ac:spMk id="14" creationId="{C1AF3558-7FC5-38BC-264D-74E4543892A7}"/>
          </ac:spMkLst>
        </pc:spChg>
        <pc:spChg chg="mod">
          <ac:chgData name="Zhibin Liao" userId="6b6ff271-817d-496d-81f7-8e1cca54aa19" providerId="ADAL" clId="{286088E1-2100-4063-AE5F-B368C7ABB280}" dt="2025-05-21T15:56:25.495" v="2416"/>
          <ac:spMkLst>
            <pc:docMk/>
            <pc:sldMk cId="4227963710" sldId="464"/>
            <ac:spMk id="15" creationId="{CF8DF92C-22D6-C72A-02BB-3F423753DA14}"/>
          </ac:spMkLst>
        </pc:spChg>
        <pc:spChg chg="mod">
          <ac:chgData name="Zhibin Liao" userId="6b6ff271-817d-496d-81f7-8e1cca54aa19" providerId="ADAL" clId="{286088E1-2100-4063-AE5F-B368C7ABB280}" dt="2025-05-21T15:56:25.495" v="2416"/>
          <ac:spMkLst>
            <pc:docMk/>
            <pc:sldMk cId="4227963710" sldId="464"/>
            <ac:spMk id="18" creationId="{85FD6955-4F95-C3C0-2AFB-6F1E69245C4A}"/>
          </ac:spMkLst>
        </pc:spChg>
        <pc:spChg chg="mod">
          <ac:chgData name="Zhibin Liao" userId="6b6ff271-817d-496d-81f7-8e1cca54aa19" providerId="ADAL" clId="{286088E1-2100-4063-AE5F-B368C7ABB280}" dt="2025-05-21T15:56:25.495" v="2416"/>
          <ac:spMkLst>
            <pc:docMk/>
            <pc:sldMk cId="4227963710" sldId="464"/>
            <ac:spMk id="23" creationId="{D2EA2F68-338D-80CC-A8E3-6B80D8858B95}"/>
          </ac:spMkLst>
        </pc:spChg>
        <pc:spChg chg="mod">
          <ac:chgData name="Zhibin Liao" userId="6b6ff271-817d-496d-81f7-8e1cca54aa19" providerId="ADAL" clId="{286088E1-2100-4063-AE5F-B368C7ABB280}" dt="2025-05-21T15:56:25.495" v="2416"/>
          <ac:spMkLst>
            <pc:docMk/>
            <pc:sldMk cId="4227963710" sldId="464"/>
            <ac:spMk id="24" creationId="{579CABFF-CB08-2A06-04A4-2A7FB3015E3D}"/>
          </ac:spMkLst>
        </pc:spChg>
        <pc:spChg chg="mod">
          <ac:chgData name="Zhibin Liao" userId="6b6ff271-817d-496d-81f7-8e1cca54aa19" providerId="ADAL" clId="{286088E1-2100-4063-AE5F-B368C7ABB280}" dt="2025-05-21T15:56:25.495" v="2416"/>
          <ac:spMkLst>
            <pc:docMk/>
            <pc:sldMk cId="4227963710" sldId="464"/>
            <ac:spMk id="25" creationId="{030FDF8C-2D5D-2C1A-5D67-EE4F5E601B2A}"/>
          </ac:spMkLst>
        </pc:spChg>
        <pc:spChg chg="mod">
          <ac:chgData name="Zhibin Liao" userId="6b6ff271-817d-496d-81f7-8e1cca54aa19" providerId="ADAL" clId="{286088E1-2100-4063-AE5F-B368C7ABB280}" dt="2025-05-21T15:56:25.495" v="2416"/>
          <ac:spMkLst>
            <pc:docMk/>
            <pc:sldMk cId="4227963710" sldId="464"/>
            <ac:spMk id="26" creationId="{A65E62B9-EE2F-5F3B-0179-86AB69A6C68B}"/>
          </ac:spMkLst>
        </pc:spChg>
        <pc:spChg chg="mod">
          <ac:chgData name="Zhibin Liao" userId="6b6ff271-817d-496d-81f7-8e1cca54aa19" providerId="ADAL" clId="{286088E1-2100-4063-AE5F-B368C7ABB280}" dt="2025-05-21T15:56:25.495" v="2416"/>
          <ac:spMkLst>
            <pc:docMk/>
            <pc:sldMk cId="4227963710" sldId="464"/>
            <ac:spMk id="28" creationId="{235E6FB1-EB85-4192-F471-20F4E48EE90F}"/>
          </ac:spMkLst>
        </pc:spChg>
        <pc:grpChg chg="mod">
          <ac:chgData name="Zhibin Liao" userId="6b6ff271-817d-496d-81f7-8e1cca54aa19" providerId="ADAL" clId="{286088E1-2100-4063-AE5F-B368C7ABB280}" dt="2025-05-21T15:56:30.876" v="2417" actId="1076"/>
          <ac:grpSpMkLst>
            <pc:docMk/>
            <pc:sldMk cId="4227963710" sldId="464"/>
            <ac:grpSpMk id="8" creationId="{2BA3F891-A91D-78A5-691F-85509C4DB37A}"/>
          </ac:grpSpMkLst>
        </pc:grpChg>
        <pc:picChg chg="add mod modCrop">
          <ac:chgData name="Zhibin Liao" userId="6b6ff271-817d-496d-81f7-8e1cca54aa19" providerId="ADAL" clId="{286088E1-2100-4063-AE5F-B368C7ABB280}" dt="2025-05-21T15:55:37.458" v="2415" actId="1076"/>
          <ac:picMkLst>
            <pc:docMk/>
            <pc:sldMk cId="4227963710" sldId="464"/>
            <ac:picMk id="7" creationId="{5EA0E3A0-6C13-DCFA-151B-9DD5178F3AF9}"/>
          </ac:picMkLst>
        </pc:picChg>
      </pc:sldChg>
      <pc:sldChg chg="addSp delSp modSp add mod">
        <pc:chgData name="Zhibin Liao" userId="6b6ff271-817d-496d-81f7-8e1cca54aa19" providerId="ADAL" clId="{286088E1-2100-4063-AE5F-B368C7ABB280}" dt="2025-05-21T16:03:30.841" v="2520" actId="167"/>
        <pc:sldMkLst>
          <pc:docMk/>
          <pc:sldMk cId="2114535964" sldId="465"/>
        </pc:sldMkLst>
        <pc:spChg chg="mod">
          <ac:chgData name="Zhibin Liao" userId="6b6ff271-817d-496d-81f7-8e1cca54aa19" providerId="ADAL" clId="{286088E1-2100-4063-AE5F-B368C7ABB280}" dt="2025-05-21T16:03:27.547" v="2519" actId="20577"/>
          <ac:spMkLst>
            <pc:docMk/>
            <pc:sldMk cId="2114535964" sldId="465"/>
            <ac:spMk id="2" creationId="{19652582-84FD-133B-3967-523820700C75}"/>
          </ac:spMkLst>
        </pc:spChg>
        <pc:spChg chg="del">
          <ac:chgData name="Zhibin Liao" userId="6b6ff271-817d-496d-81f7-8e1cca54aa19" providerId="ADAL" clId="{286088E1-2100-4063-AE5F-B368C7ABB280}" dt="2025-05-21T15:57:25.056" v="2448" actId="478"/>
          <ac:spMkLst>
            <pc:docMk/>
            <pc:sldMk cId="2114535964" sldId="465"/>
            <ac:spMk id="10" creationId="{B3ABF874-FBA3-4EEF-4D16-C34B599F15EF}"/>
          </ac:spMkLst>
        </pc:spChg>
        <pc:spChg chg="del">
          <ac:chgData name="Zhibin Liao" userId="6b6ff271-817d-496d-81f7-8e1cca54aa19" providerId="ADAL" clId="{286088E1-2100-4063-AE5F-B368C7ABB280}" dt="2025-05-21T15:57:21.243" v="2447" actId="478"/>
          <ac:spMkLst>
            <pc:docMk/>
            <pc:sldMk cId="2114535964" sldId="465"/>
            <ac:spMk id="30" creationId="{2E331219-3833-D42D-889F-70C3DE78E0B5}"/>
          </ac:spMkLst>
        </pc:spChg>
        <pc:spChg chg="del">
          <ac:chgData name="Zhibin Liao" userId="6b6ff271-817d-496d-81f7-8e1cca54aa19" providerId="ADAL" clId="{286088E1-2100-4063-AE5F-B368C7ABB280}" dt="2025-05-21T15:57:26.540" v="2449" actId="478"/>
          <ac:spMkLst>
            <pc:docMk/>
            <pc:sldMk cId="2114535964" sldId="465"/>
            <ac:spMk id="31" creationId="{A9EB90E9-112C-FFC5-09F7-B4D5879A6AAF}"/>
          </ac:spMkLst>
        </pc:spChg>
        <pc:picChg chg="del">
          <ac:chgData name="Zhibin Liao" userId="6b6ff271-817d-496d-81f7-8e1cca54aa19" providerId="ADAL" clId="{286088E1-2100-4063-AE5F-B368C7ABB280}" dt="2025-05-21T15:57:19.552" v="2446" actId="478"/>
          <ac:picMkLst>
            <pc:docMk/>
            <pc:sldMk cId="2114535964" sldId="465"/>
            <ac:picMk id="6" creationId="{322805D2-F71D-3D18-DC62-5D3541484E6E}"/>
          </ac:picMkLst>
        </pc:picChg>
        <pc:picChg chg="add mod modCrop">
          <ac:chgData name="Zhibin Liao" userId="6b6ff271-817d-496d-81f7-8e1cca54aa19" providerId="ADAL" clId="{286088E1-2100-4063-AE5F-B368C7ABB280}" dt="2025-05-21T16:01:01.507" v="2458" actId="1076"/>
          <ac:picMkLst>
            <pc:docMk/>
            <pc:sldMk cId="2114535964" sldId="465"/>
            <ac:picMk id="7" creationId="{4B884A6E-2CA8-6193-FB84-A05DFE8B0027}"/>
          </ac:picMkLst>
        </pc:picChg>
        <pc:picChg chg="del">
          <ac:chgData name="Zhibin Liao" userId="6b6ff271-817d-496d-81f7-8e1cca54aa19" providerId="ADAL" clId="{286088E1-2100-4063-AE5F-B368C7ABB280}" dt="2025-05-21T15:57:19.552" v="2446" actId="478"/>
          <ac:picMkLst>
            <pc:docMk/>
            <pc:sldMk cId="2114535964" sldId="465"/>
            <ac:picMk id="9" creationId="{3EEBA1AB-1105-967A-7C2A-1E056556F84A}"/>
          </ac:picMkLst>
        </pc:picChg>
        <pc:picChg chg="add mod ord modCrop">
          <ac:chgData name="Zhibin Liao" userId="6b6ff271-817d-496d-81f7-8e1cca54aa19" providerId="ADAL" clId="{286088E1-2100-4063-AE5F-B368C7ABB280}" dt="2025-05-21T16:03:30.841" v="2520" actId="167"/>
          <ac:picMkLst>
            <pc:docMk/>
            <pc:sldMk cId="2114535964" sldId="465"/>
            <ac:picMk id="11" creationId="{90BB735C-8CE6-3165-17AB-7FB16694BBA8}"/>
          </ac:picMkLst>
        </pc:picChg>
        <pc:picChg chg="del">
          <ac:chgData name="Zhibin Liao" userId="6b6ff271-817d-496d-81f7-8e1cca54aa19" providerId="ADAL" clId="{286088E1-2100-4063-AE5F-B368C7ABB280}" dt="2025-05-21T15:57:19.552" v="2446" actId="478"/>
          <ac:picMkLst>
            <pc:docMk/>
            <pc:sldMk cId="2114535964" sldId="465"/>
            <ac:picMk id="16" creationId="{DC629230-4986-B700-71B6-55584D99AB57}"/>
          </ac:picMkLst>
        </pc:picChg>
      </pc:sldChg>
      <pc:sldChg chg="addSp delSp modSp add mod">
        <pc:chgData name="Zhibin Liao" userId="6b6ff271-817d-496d-81f7-8e1cca54aa19" providerId="ADAL" clId="{286088E1-2100-4063-AE5F-B368C7ABB280}" dt="2025-05-21T16:03:01.855" v="2494" actId="1076"/>
        <pc:sldMkLst>
          <pc:docMk/>
          <pc:sldMk cId="967208420" sldId="466"/>
        </pc:sldMkLst>
        <pc:spChg chg="mod">
          <ac:chgData name="Zhibin Liao" userId="6b6ff271-817d-496d-81f7-8e1cca54aa19" providerId="ADAL" clId="{286088E1-2100-4063-AE5F-B368C7ABB280}" dt="2025-05-21T16:02:32.509" v="2490" actId="20577"/>
          <ac:spMkLst>
            <pc:docMk/>
            <pc:sldMk cId="967208420" sldId="466"/>
            <ac:spMk id="2" creationId="{04E806FE-BEB0-83E9-0785-E234C4F1F462}"/>
          </ac:spMkLst>
        </pc:spChg>
        <pc:picChg chg="add mod modCrop">
          <ac:chgData name="Zhibin Liao" userId="6b6ff271-817d-496d-81f7-8e1cca54aa19" providerId="ADAL" clId="{286088E1-2100-4063-AE5F-B368C7ABB280}" dt="2025-05-21T16:02:57.242" v="2491" actId="1076"/>
          <ac:picMkLst>
            <pc:docMk/>
            <pc:sldMk cId="967208420" sldId="466"/>
            <ac:picMk id="6" creationId="{AF2E328D-4ED0-C99D-FEF2-B54FA843BC0D}"/>
          </ac:picMkLst>
        </pc:picChg>
        <pc:picChg chg="del">
          <ac:chgData name="Zhibin Liao" userId="6b6ff271-817d-496d-81f7-8e1cca54aa19" providerId="ADAL" clId="{286088E1-2100-4063-AE5F-B368C7ABB280}" dt="2025-05-21T16:02:12.226" v="2471" actId="478"/>
          <ac:picMkLst>
            <pc:docMk/>
            <pc:sldMk cId="967208420" sldId="466"/>
            <ac:picMk id="7" creationId="{E4D55269-346F-2DF2-6C73-80B50C280B82}"/>
          </ac:picMkLst>
        </pc:picChg>
        <pc:picChg chg="add mod">
          <ac:chgData name="Zhibin Liao" userId="6b6ff271-817d-496d-81f7-8e1cca54aa19" providerId="ADAL" clId="{286088E1-2100-4063-AE5F-B368C7ABB280}" dt="2025-05-21T16:03:01.855" v="2494" actId="1076"/>
          <ac:picMkLst>
            <pc:docMk/>
            <pc:sldMk cId="967208420" sldId="466"/>
            <ac:picMk id="8" creationId="{371749A1-6448-02C0-C2F6-5E840EA2F15D}"/>
          </ac:picMkLst>
        </pc:picChg>
      </pc:sldChg>
      <pc:sldChg chg="add del">
        <pc:chgData name="Zhibin Liao" userId="6b6ff271-817d-496d-81f7-8e1cca54aa19" providerId="ADAL" clId="{286088E1-2100-4063-AE5F-B368C7ABB280}" dt="2025-05-21T16:18:47.243" v="3025"/>
        <pc:sldMkLst>
          <pc:docMk/>
          <pc:sldMk cId="2374727988" sldId="467"/>
        </pc:sldMkLst>
      </pc:sldChg>
      <pc:sldMasterChg chg="modSp delSldLayout modSldLayout">
        <pc:chgData name="Zhibin Liao" userId="6b6ff271-817d-496d-81f7-8e1cca54aa19" providerId="ADAL" clId="{286088E1-2100-4063-AE5F-B368C7ABB280}" dt="2025-05-21T16:19:33.128" v="3056" actId="47"/>
        <pc:sldMasterMkLst>
          <pc:docMk/>
          <pc:sldMasterMk cId="0" sldId="2147483648"/>
        </pc:sldMasterMkLst>
        <pc:spChg chg="mod">
          <ac:chgData name="Zhibin Liao" userId="6b6ff271-817d-496d-81f7-8e1cca54aa19" providerId="ADAL" clId="{286088E1-2100-4063-AE5F-B368C7ABB280}" dt="2025-05-21T13:25:07.954" v="140"/>
          <ac:spMkLst>
            <pc:docMk/>
            <pc:sldMasterMk cId="0" sldId="2147483648"/>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ac:spMk id="3" creationId="{00000000-0000-0000-0000-000000000000}"/>
          </ac:spMkLst>
        </pc:spChg>
        <pc:spChg chg="mod">
          <ac:chgData name="Zhibin Liao" userId="6b6ff271-817d-496d-81f7-8e1cca54aa19" providerId="ADAL" clId="{286088E1-2100-4063-AE5F-B368C7ABB280}" dt="2025-05-21T13:25:07.954" v="140"/>
          <ac:spMkLst>
            <pc:docMk/>
            <pc:sldMasterMk cId="0" sldId="2147483648"/>
            <ac:spMk id="5" creationId="{00000000-0000-0000-0000-000000000000}"/>
          </ac:spMkLst>
        </pc:spChg>
        <pc:spChg chg="mod">
          <ac:chgData name="Zhibin Liao" userId="6b6ff271-817d-496d-81f7-8e1cca54aa19" providerId="ADAL" clId="{286088E1-2100-4063-AE5F-B368C7ABB280}" dt="2025-05-21T13:25:07.954" v="140"/>
          <ac:spMkLst>
            <pc:docMk/>
            <pc:sldMasterMk cId="0" sldId="2147483648"/>
            <ac:spMk id="6" creationId="{00000000-0000-0000-0000-000000000000}"/>
          </ac:spMkLst>
        </pc:spChg>
        <pc:sldLayoutChg chg="modSp">
          <pc:chgData name="Zhibin Liao" userId="6b6ff271-817d-496d-81f7-8e1cca54aa19" providerId="ADAL" clId="{286088E1-2100-4063-AE5F-B368C7ABB280}" dt="2025-05-21T13:25:07.954" v="140"/>
          <pc:sldLayoutMkLst>
            <pc:docMk/>
            <pc:sldMasterMk cId="0" sldId="2147483648"/>
            <pc:sldLayoutMk cId="0" sldId="2147483649"/>
          </pc:sldLayoutMkLst>
          <pc:spChg chg="mod">
            <ac:chgData name="Zhibin Liao" userId="6b6ff271-817d-496d-81f7-8e1cca54aa19" providerId="ADAL" clId="{286088E1-2100-4063-AE5F-B368C7ABB280}" dt="2025-05-21T13:25:07.954" v="140"/>
            <ac:spMkLst>
              <pc:docMk/>
              <pc:sldMasterMk cId="0" sldId="2147483648"/>
              <pc:sldLayoutMk cId="0" sldId="2147483649"/>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49"/>
              <ac:spMk id="3" creationId="{00000000-0000-0000-0000-000000000000}"/>
            </ac:spMkLst>
          </pc:spChg>
          <pc:picChg chg="mod">
            <ac:chgData name="Zhibin Liao" userId="6b6ff271-817d-496d-81f7-8e1cca54aa19" providerId="ADAL" clId="{286088E1-2100-4063-AE5F-B368C7ABB280}" dt="2025-05-21T13:25:07.954" v="140"/>
            <ac:picMkLst>
              <pc:docMk/>
              <pc:sldMasterMk cId="0" sldId="2147483648"/>
              <pc:sldLayoutMk cId="0" sldId="2147483649"/>
              <ac:picMk id="4" creationId="{00000000-0000-0000-0000-000000000000}"/>
            </ac:picMkLst>
          </pc:picChg>
        </pc:sldLayoutChg>
        <pc:sldLayoutChg chg="modSp">
          <pc:chgData name="Zhibin Liao" userId="6b6ff271-817d-496d-81f7-8e1cca54aa19" providerId="ADAL" clId="{286088E1-2100-4063-AE5F-B368C7ABB280}" dt="2025-05-21T13:25:07.954" v="140"/>
          <pc:sldLayoutMkLst>
            <pc:docMk/>
            <pc:sldMasterMk cId="0" sldId="2147483648"/>
            <pc:sldLayoutMk cId="0" sldId="2147483650"/>
          </pc:sldLayoutMkLst>
          <pc:cxnChg chg="mod">
            <ac:chgData name="Zhibin Liao" userId="6b6ff271-817d-496d-81f7-8e1cca54aa19" providerId="ADAL" clId="{286088E1-2100-4063-AE5F-B368C7ABB280}" dt="2025-05-21T13:25:07.954" v="140"/>
            <ac:cxnSpMkLst>
              <pc:docMk/>
              <pc:sldMasterMk cId="0" sldId="2147483648"/>
              <pc:sldLayoutMk cId="0" sldId="2147483650"/>
              <ac:cxnSpMk id="10" creationId="{00000000-0000-0000-0000-000000000000}"/>
            </ac:cxnSpMkLst>
          </pc:cxnChg>
        </pc:sldLayoutChg>
        <pc:sldLayoutChg chg="modSp">
          <pc:chgData name="Zhibin Liao" userId="6b6ff271-817d-496d-81f7-8e1cca54aa19" providerId="ADAL" clId="{286088E1-2100-4063-AE5F-B368C7ABB280}" dt="2025-05-21T13:25:07.954" v="140"/>
          <pc:sldLayoutMkLst>
            <pc:docMk/>
            <pc:sldMasterMk cId="0" sldId="2147483648"/>
            <pc:sldLayoutMk cId="0" sldId="2147483651"/>
          </pc:sldLayoutMkLst>
          <pc:spChg chg="mod">
            <ac:chgData name="Zhibin Liao" userId="6b6ff271-817d-496d-81f7-8e1cca54aa19" providerId="ADAL" clId="{286088E1-2100-4063-AE5F-B368C7ABB280}" dt="2025-05-21T13:25:07.954" v="140"/>
            <ac:spMkLst>
              <pc:docMk/>
              <pc:sldMasterMk cId="0" sldId="2147483648"/>
              <pc:sldLayoutMk cId="0" sldId="2147483651"/>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1"/>
              <ac:spMk id="3" creationId="{00000000-0000-0000-0000-000000000000}"/>
            </ac:spMkLst>
          </pc:spChg>
          <pc:picChg chg="mod">
            <ac:chgData name="Zhibin Liao" userId="6b6ff271-817d-496d-81f7-8e1cca54aa19" providerId="ADAL" clId="{286088E1-2100-4063-AE5F-B368C7ABB280}" dt="2025-05-21T13:25:07.954" v="140"/>
            <ac:picMkLst>
              <pc:docMk/>
              <pc:sldMasterMk cId="0" sldId="2147483648"/>
              <pc:sldLayoutMk cId="0" sldId="2147483651"/>
              <ac:picMk id="8" creationId="{00000000-0000-0000-0000-000000000000}"/>
            </ac:picMkLst>
          </pc:picChg>
          <pc:picChg chg="mod">
            <ac:chgData name="Zhibin Liao" userId="6b6ff271-817d-496d-81f7-8e1cca54aa19" providerId="ADAL" clId="{286088E1-2100-4063-AE5F-B368C7ABB280}" dt="2025-05-21T13:25:07.954" v="140"/>
            <ac:picMkLst>
              <pc:docMk/>
              <pc:sldMasterMk cId="0" sldId="2147483648"/>
              <pc:sldLayoutMk cId="0" sldId="2147483651"/>
              <ac:picMk id="9" creationId="{00000000-0000-0000-0000-000000000000}"/>
            </ac:picMkLst>
          </pc:picChg>
        </pc:sldLayoutChg>
        <pc:sldLayoutChg chg="modSp">
          <pc:chgData name="Zhibin Liao" userId="6b6ff271-817d-496d-81f7-8e1cca54aa19" providerId="ADAL" clId="{286088E1-2100-4063-AE5F-B368C7ABB280}" dt="2025-05-21T13:25:07.954" v="140"/>
          <pc:sldLayoutMkLst>
            <pc:docMk/>
            <pc:sldMasterMk cId="0" sldId="2147483648"/>
            <pc:sldLayoutMk cId="0" sldId="2147483652"/>
          </pc:sldLayoutMkLst>
          <pc:spChg chg="mod">
            <ac:chgData name="Zhibin Liao" userId="6b6ff271-817d-496d-81f7-8e1cca54aa19" providerId="ADAL" clId="{286088E1-2100-4063-AE5F-B368C7ABB280}" dt="2025-05-21T13:25:07.954" v="140"/>
            <ac:spMkLst>
              <pc:docMk/>
              <pc:sldMasterMk cId="0" sldId="2147483648"/>
              <pc:sldLayoutMk cId="0" sldId="2147483652"/>
              <ac:spMk id="3"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2"/>
              <ac:spMk id="4" creationId="{00000000-0000-0000-0000-000000000000}"/>
            </ac:spMkLst>
          </pc:spChg>
          <pc:cxnChg chg="mod">
            <ac:chgData name="Zhibin Liao" userId="6b6ff271-817d-496d-81f7-8e1cca54aa19" providerId="ADAL" clId="{286088E1-2100-4063-AE5F-B368C7ABB280}" dt="2025-05-21T13:25:07.954" v="140"/>
            <ac:cxnSpMkLst>
              <pc:docMk/>
              <pc:sldMasterMk cId="0" sldId="2147483648"/>
              <pc:sldLayoutMk cId="0" sldId="2147483652"/>
              <ac:cxnSpMk id="8" creationId="{00000000-0000-0000-0000-000000000000}"/>
            </ac:cxnSpMkLst>
          </pc:cxnChg>
        </pc:sldLayoutChg>
        <pc:sldLayoutChg chg="modSp">
          <pc:chgData name="Zhibin Liao" userId="6b6ff271-817d-496d-81f7-8e1cca54aa19" providerId="ADAL" clId="{286088E1-2100-4063-AE5F-B368C7ABB280}" dt="2025-05-21T13:25:07.954" v="140"/>
          <pc:sldLayoutMkLst>
            <pc:docMk/>
            <pc:sldMasterMk cId="0" sldId="2147483648"/>
            <pc:sldLayoutMk cId="0" sldId="2147483654"/>
          </pc:sldLayoutMkLst>
          <pc:cxnChg chg="mod">
            <ac:chgData name="Zhibin Liao" userId="6b6ff271-817d-496d-81f7-8e1cca54aa19" providerId="ADAL" clId="{286088E1-2100-4063-AE5F-B368C7ABB280}" dt="2025-05-21T13:25:07.954" v="140"/>
            <ac:cxnSpMkLst>
              <pc:docMk/>
              <pc:sldMasterMk cId="0" sldId="2147483648"/>
              <pc:sldLayoutMk cId="0" sldId="2147483654"/>
              <ac:cxnSpMk id="6" creationId="{00000000-0000-0000-0000-000000000000}"/>
            </ac:cxnSpMkLst>
          </pc:cxnChg>
        </pc:sldLayoutChg>
        <pc:sldLayoutChg chg="modSp">
          <pc:chgData name="Zhibin Liao" userId="6b6ff271-817d-496d-81f7-8e1cca54aa19" providerId="ADAL" clId="{286088E1-2100-4063-AE5F-B368C7ABB280}" dt="2025-05-21T13:25:07.954" v="140"/>
          <pc:sldLayoutMkLst>
            <pc:docMk/>
            <pc:sldMasterMk cId="0" sldId="2147483648"/>
            <pc:sldLayoutMk cId="0" sldId="2147483655"/>
          </pc:sldLayoutMkLst>
          <pc:cxnChg chg="mod">
            <ac:chgData name="Zhibin Liao" userId="6b6ff271-817d-496d-81f7-8e1cca54aa19" providerId="ADAL" clId="{286088E1-2100-4063-AE5F-B368C7ABB280}" dt="2025-05-21T13:25:07.954" v="140"/>
            <ac:cxnSpMkLst>
              <pc:docMk/>
              <pc:sldMasterMk cId="0" sldId="2147483648"/>
              <pc:sldLayoutMk cId="0" sldId="2147483655"/>
              <ac:cxnSpMk id="5" creationId="{00000000-0000-0000-0000-000000000000}"/>
            </ac:cxnSpMkLst>
          </pc:cxnChg>
        </pc:sldLayoutChg>
        <pc:sldLayoutChg chg="modSp">
          <pc:chgData name="Zhibin Liao" userId="6b6ff271-817d-496d-81f7-8e1cca54aa19" providerId="ADAL" clId="{286088E1-2100-4063-AE5F-B368C7ABB280}" dt="2025-05-21T13:25:07.954" v="140"/>
          <pc:sldLayoutMkLst>
            <pc:docMk/>
            <pc:sldMasterMk cId="0" sldId="2147483648"/>
            <pc:sldLayoutMk cId="0" sldId="2147483656"/>
          </pc:sldLayoutMkLst>
          <pc:spChg chg="mod">
            <ac:chgData name="Zhibin Liao" userId="6b6ff271-817d-496d-81f7-8e1cca54aa19" providerId="ADAL" clId="{286088E1-2100-4063-AE5F-B368C7ABB280}" dt="2025-05-21T13:25:07.954" v="140"/>
            <ac:spMkLst>
              <pc:docMk/>
              <pc:sldMasterMk cId="0" sldId="2147483648"/>
              <pc:sldLayoutMk cId="0" sldId="2147483656"/>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6"/>
              <ac:spMk id="3"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6"/>
              <ac:spMk id="4" creationId="{00000000-0000-0000-0000-000000000000}"/>
            </ac:spMkLst>
          </pc:spChg>
          <pc:cxnChg chg="mod">
            <ac:chgData name="Zhibin Liao" userId="6b6ff271-817d-496d-81f7-8e1cca54aa19" providerId="ADAL" clId="{286088E1-2100-4063-AE5F-B368C7ABB280}" dt="2025-05-21T13:25:07.954" v="140"/>
            <ac:cxnSpMkLst>
              <pc:docMk/>
              <pc:sldMasterMk cId="0" sldId="2147483648"/>
              <pc:sldLayoutMk cId="0" sldId="2147483656"/>
              <ac:cxnSpMk id="8" creationId="{00000000-0000-0000-0000-000000000000}"/>
            </ac:cxnSpMkLst>
          </pc:cxnChg>
        </pc:sldLayoutChg>
        <pc:sldLayoutChg chg="modSp">
          <pc:chgData name="Zhibin Liao" userId="6b6ff271-817d-496d-81f7-8e1cca54aa19" providerId="ADAL" clId="{286088E1-2100-4063-AE5F-B368C7ABB280}" dt="2025-05-21T13:25:07.954" v="140"/>
          <pc:sldLayoutMkLst>
            <pc:docMk/>
            <pc:sldMasterMk cId="0" sldId="2147483648"/>
            <pc:sldLayoutMk cId="0" sldId="2147483657"/>
          </pc:sldLayoutMkLst>
          <pc:spChg chg="mod">
            <ac:chgData name="Zhibin Liao" userId="6b6ff271-817d-496d-81f7-8e1cca54aa19" providerId="ADAL" clId="{286088E1-2100-4063-AE5F-B368C7ABB280}" dt="2025-05-21T13:25:07.954" v="140"/>
            <ac:spMkLst>
              <pc:docMk/>
              <pc:sldMasterMk cId="0" sldId="2147483648"/>
              <pc:sldLayoutMk cId="0" sldId="2147483657"/>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7"/>
              <ac:spMk id="3"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7"/>
              <ac:spMk id="4"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0" sldId="2147483657"/>
              <ac:spMk id="8" creationId="{00000000-0000-0000-0000-000000000000}"/>
            </ac:spMkLst>
          </pc:spChg>
          <pc:cxnChg chg="mod">
            <ac:chgData name="Zhibin Liao" userId="6b6ff271-817d-496d-81f7-8e1cca54aa19" providerId="ADAL" clId="{286088E1-2100-4063-AE5F-B368C7ABB280}" dt="2025-05-21T13:25:07.954" v="140"/>
            <ac:cxnSpMkLst>
              <pc:docMk/>
              <pc:sldMasterMk cId="0" sldId="2147483648"/>
              <pc:sldLayoutMk cId="0" sldId="2147483657"/>
              <ac:cxnSpMk id="9" creationId="{00000000-0000-0000-0000-000000000000}"/>
            </ac:cxnSpMkLst>
          </pc:cxnChg>
        </pc:sldLayoutChg>
        <pc:sldLayoutChg chg="modSp del">
          <pc:chgData name="Zhibin Liao" userId="6b6ff271-817d-496d-81f7-8e1cca54aa19" providerId="ADAL" clId="{286088E1-2100-4063-AE5F-B368C7ABB280}" dt="2025-05-21T16:19:33.128" v="3056" actId="47"/>
          <pc:sldLayoutMkLst>
            <pc:docMk/>
            <pc:sldMasterMk cId="0" sldId="2147483648"/>
            <pc:sldLayoutMk cId="3606769959" sldId="2147483658"/>
          </pc:sldLayoutMkLst>
          <pc:spChg chg="mod">
            <ac:chgData name="Zhibin Liao" userId="6b6ff271-817d-496d-81f7-8e1cca54aa19" providerId="ADAL" clId="{286088E1-2100-4063-AE5F-B368C7ABB280}" dt="2025-05-21T13:25:07.954" v="140"/>
            <ac:spMkLst>
              <pc:docMk/>
              <pc:sldMasterMk cId="0" sldId="2147483648"/>
              <pc:sldLayoutMk cId="3606769959" sldId="2147483658"/>
              <ac:spMk id="2" creationId="{00000000-0000-0000-0000-000000000000}"/>
            </ac:spMkLst>
          </pc:spChg>
          <pc:spChg chg="mod">
            <ac:chgData name="Zhibin Liao" userId="6b6ff271-817d-496d-81f7-8e1cca54aa19" providerId="ADAL" clId="{286088E1-2100-4063-AE5F-B368C7ABB280}" dt="2025-05-21T13:25:07.954" v="140"/>
            <ac:spMkLst>
              <pc:docMk/>
              <pc:sldMasterMk cId="0" sldId="2147483648"/>
              <pc:sldLayoutMk cId="3606769959" sldId="2147483658"/>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D7332B-1442-4F8C-A160-0D5EB57A24C0}" type="datetimeFigureOut">
              <a:rPr lang="en-AU" smtClean="0"/>
              <a:t>21/05/2025</a:t>
            </a:fld>
            <a:endParaRPr lang="en-AU"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256F71-1FE9-4811-833E-31A9A4F69AB8}" type="slidenum">
              <a:rPr lang="en-AU" smtClean="0"/>
              <a:t>‹#›</a:t>
            </a:fld>
            <a:endParaRPr lang="en-AU" dirty="0"/>
          </a:p>
        </p:txBody>
      </p:sp>
    </p:spTree>
    <p:extLst>
      <p:ext uri="{BB962C8B-B14F-4D97-AF65-F5344CB8AC3E}">
        <p14:creationId xmlns:p14="http://schemas.microsoft.com/office/powerpoint/2010/main" val="22231700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1T13:41:32.019"/>
    </inkml:context>
    <inkml:brush xml:id="br0">
      <inkml:brushProperty name="width" value="0.05" units="cm"/>
      <inkml:brushProperty name="height" value="0.05" units="cm"/>
      <inkml:brushProperty name="color" value="#E71224"/>
    </inkml:brush>
  </inkml:definitions>
  <inkml:trace contextRef="#ctx0" brushRef="#br0">0 2354 24575,'2'-9'0,"-1"1"0,1-1 0,1 0 0,0 1 0,0 0 0,0 0 0,1 0 0,5-8 0,7-15 0,74-236 0,-67 185 0,61-141 0,-5 41 0,-38 84 0,55-94 0,-56 122 0,78-126 0,-16 57 0,-84 119 0,0 2 0,0 0 0,2 1 0,36-24 0,-2 6 0,2 3 0,1 3 0,1 2 0,2 2 0,115-31 0,300-50 0,912-82 0,863 89-709,-1575 60 709,-240 10 0,538 18 736,-637 13-763,2180-1 27,-2488 0 0,-1 2 0,0 0 0,0 2 0,0 1 0,30 10 0,129 58 0,-106-40 0,19 6 0,195 85 0,-225-92 0,-2 3 0,74 54 0,-69-39 0,160 120 0,-78-67 0,-25-19 0,-44-24 0,153 121 0,-214-160 0,32 42 0,-37-41 0,0-1 0,36 31 0,24 6 0,-39-30 0,66 62 0,-55-43 0,-33-32 0,-1 1 0,0 0 0,-1 1 0,-1 1 0,14 23 0,35 58 0,93 114 0,-141-190 0,0 1 0,-1 1 0,-2 0 0,12 33 0,-9-23 0,39 126-197,-42-119-971,-8-26-5658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1T13:41:33.480"/>
    </inkml:context>
    <inkml:brush xml:id="br0">
      <inkml:brushProperty name="width" value="0.05" units="cm"/>
      <inkml:brushProperty name="height" value="0.05" units="cm"/>
      <inkml:brushProperty name="color" value="#E71224"/>
    </inkml:brush>
  </inkml:definitions>
  <inkml:trace contextRef="#ctx0" brushRef="#br0">0 405 24575,'15'0'0,"-1"1"0,0 1 0,0 0 0,0 0 0,0 2 0,0 0 0,24 10 0,-19-4 0,0 0 0,-1 1 0,0 1 0,24 22 0,-31-25 0,22 18 0,-32-26 0,0-1 0,1 1 0,-1 0 0,0-1 0,0 1 0,0-1 0,0 0 0,1 1 0,-1-1 0,0 0 0,0 0 0,0 0 0,1 0 0,-1 0 0,0 0 0,0 0 0,1 0 0,-1 0 0,0-1 0,0 1 0,0 0 0,1-1 0,-1 1 0,0-1 0,0 1 0,0-1 0,0 0 0,1 0 0,7-8 0,-1 0 0,0-1 0,0 0 0,-1 0 0,0 0 0,8-20 0,29-75 0,-34 78 0,101-277-1365,-104 282-5461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44820-F59C-490B-A624-3CEFDFE2581B}" type="datetimeFigureOut">
              <a:rPr lang="en-AU" smtClean="0"/>
              <a:t>21/05/2025</a:t>
            </a:fld>
            <a:endParaRPr lang="en-AU"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FE650-C70C-4B1D-9166-83BB00854515}" type="slidenum">
              <a:rPr lang="en-AU" smtClean="0"/>
              <a:t>‹#›</a:t>
            </a:fld>
            <a:endParaRPr lang="en-AU" dirty="0"/>
          </a:p>
        </p:txBody>
      </p:sp>
    </p:spTree>
    <p:extLst>
      <p:ext uri="{BB962C8B-B14F-4D97-AF65-F5344CB8AC3E}">
        <p14:creationId xmlns:p14="http://schemas.microsoft.com/office/powerpoint/2010/main" val="30420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a:t>
            </a:fld>
            <a:endParaRPr lang="en-AU" dirty="0"/>
          </a:p>
        </p:txBody>
      </p:sp>
    </p:spTree>
    <p:extLst>
      <p:ext uri="{BB962C8B-B14F-4D97-AF65-F5344CB8AC3E}">
        <p14:creationId xmlns:p14="http://schemas.microsoft.com/office/powerpoint/2010/main" val="34949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498BB5C-8C52-4FF2-97B7-4EBE69CD45EF}" type="slidenum">
              <a:rPr lang="en-AU" smtClean="0"/>
              <a:t>3</a:t>
            </a:fld>
            <a:endParaRPr lang="en-AU"/>
          </a:p>
        </p:txBody>
      </p:sp>
    </p:spTree>
    <p:extLst>
      <p:ext uri="{BB962C8B-B14F-4D97-AF65-F5344CB8AC3E}">
        <p14:creationId xmlns:p14="http://schemas.microsoft.com/office/powerpoint/2010/main" val="1235847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77FE650-C70C-4B1D-9166-83BB00854515}" type="slidenum">
              <a:rPr lang="en-AU" smtClean="0"/>
              <a:t>14</a:t>
            </a:fld>
            <a:endParaRPr lang="en-AU" dirty="0"/>
          </a:p>
        </p:txBody>
      </p:sp>
    </p:spTree>
    <p:extLst>
      <p:ext uri="{BB962C8B-B14F-4D97-AF65-F5344CB8AC3E}">
        <p14:creationId xmlns:p14="http://schemas.microsoft.com/office/powerpoint/2010/main" val="108768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04CB3-34D4-B228-DEBA-4B5B9A273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AA71E-6B6B-5DC7-C5AD-C0415E3C64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55FD9-3B56-029D-3DD6-34836BFD4D93}"/>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C87B9C8C-E045-62EC-E32D-C910EF92BB62}"/>
              </a:ext>
            </a:extLst>
          </p:cNvPr>
          <p:cNvSpPr>
            <a:spLocks noGrp="1"/>
          </p:cNvSpPr>
          <p:nvPr>
            <p:ph type="sldNum" sz="quarter" idx="5"/>
          </p:nvPr>
        </p:nvSpPr>
        <p:spPr/>
        <p:txBody>
          <a:bodyPr/>
          <a:lstStyle/>
          <a:p>
            <a:fld id="{477FE650-C70C-4B1D-9166-83BB00854515}" type="slidenum">
              <a:rPr lang="en-AU" smtClean="0"/>
              <a:t>15</a:t>
            </a:fld>
            <a:endParaRPr lang="en-AU" dirty="0"/>
          </a:p>
        </p:txBody>
      </p:sp>
    </p:spTree>
    <p:extLst>
      <p:ext uri="{BB962C8B-B14F-4D97-AF65-F5344CB8AC3E}">
        <p14:creationId xmlns:p14="http://schemas.microsoft.com/office/powerpoint/2010/main" val="101152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493440" y="4941169"/>
            <a:ext cx="10363200" cy="720080"/>
          </a:xfrm>
        </p:spPr>
        <p:txBody>
          <a:bodyPr>
            <a:normAutofit/>
          </a:bodyPr>
          <a:lstStyle>
            <a:lvl1pPr algn="r">
              <a:defRPr sz="3400">
                <a:solidFill>
                  <a:srgbClr val="0060A8"/>
                </a:solidFill>
                <a:latin typeface="Georgia" pitchFamily="18" charset="0"/>
              </a:defRPr>
            </a:lvl1pPr>
          </a:lstStyle>
          <a:p>
            <a:r>
              <a:rPr lang="en-AU"/>
              <a:t>Click to edit Master title style</a:t>
            </a:r>
            <a:endParaRPr lang="en-AU" dirty="0"/>
          </a:p>
        </p:txBody>
      </p:sp>
      <p:sp>
        <p:nvSpPr>
          <p:cNvPr id="3" name="Subtitle 2"/>
          <p:cNvSpPr>
            <a:spLocks noGrp="1"/>
          </p:cNvSpPr>
          <p:nvPr>
            <p:ph type="subTitle" idx="1"/>
          </p:nvPr>
        </p:nvSpPr>
        <p:spPr>
          <a:xfrm>
            <a:off x="3317643" y="4534272"/>
            <a:ext cx="8534400" cy="406896"/>
          </a:xfrm>
        </p:spPr>
        <p:txBody>
          <a:bodyPr>
            <a:normAutofit/>
          </a:bodyPr>
          <a:lstStyle>
            <a:lvl1pPr marL="0" indent="0" algn="r">
              <a:buNone/>
              <a:defRPr sz="1600">
                <a:solidFill>
                  <a:srgbClr val="808285"/>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12192000" cy="6885384"/>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4000" b="0" cap="none" baseline="0">
                <a:solidFill>
                  <a:schemeClr val="bg1"/>
                </a:solidFill>
              </a:defRPr>
            </a:lvl1pPr>
          </a:lstStyle>
          <a:p>
            <a:r>
              <a:rPr lang="en-AU"/>
              <a:t>Click to edit Master title style</a:t>
            </a:r>
            <a:endParaRPr lang="en-AU"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414363" y="318200"/>
            <a:ext cx="1476779" cy="8212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dirty="0"/>
          </a:p>
        </p:txBody>
      </p:sp>
      <p:cxnSp>
        <p:nvCxnSpPr>
          <p:cNvPr id="10" name="Straight Connector 9"/>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sz="half" idx="1"/>
          </p:nvPr>
        </p:nvSpPr>
        <p:spPr>
          <a:xfrm>
            <a:off x="609600" y="1412777"/>
            <a:ext cx="53848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6197600" y="1412777"/>
            <a:ext cx="53848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Footer Placeholder 5"/>
          <p:cNvSpPr>
            <a:spLocks noGrp="1"/>
          </p:cNvSpPr>
          <p:nvPr>
            <p:ph type="ftr" sz="quarter" idx="11"/>
          </p:nvPr>
        </p:nvSpPr>
        <p:spPr/>
        <p:txBody>
          <a:bodyPr/>
          <a:lstStyle/>
          <a:p>
            <a:r>
              <a:rPr lang="en-AU" dirty="0"/>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dirty="0"/>
          </a:p>
        </p:txBody>
      </p:sp>
      <p:cxnSp>
        <p:nvCxnSpPr>
          <p:cNvPr id="8" name="Straight Connector 7"/>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4" name="Footer Placeholder 3"/>
          <p:cNvSpPr>
            <a:spLocks noGrp="1"/>
          </p:cNvSpPr>
          <p:nvPr>
            <p:ph type="ftr" sz="quarter" idx="11"/>
          </p:nvPr>
        </p:nvSpPr>
        <p:spPr/>
        <p:txBody>
          <a:bodyPr/>
          <a:lstStyle/>
          <a:p>
            <a:r>
              <a:rPr lang="en-AU" dirty="0"/>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t>‹#›</a:t>
            </a:fld>
            <a:endParaRPr lang="en-AU" dirty="0"/>
          </a:p>
        </p:txBody>
      </p:sp>
      <p:cxnSp>
        <p:nvCxnSpPr>
          <p:cNvPr id="6" name="Straight Connector 5"/>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dirty="0"/>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t>‹#›</a:t>
            </a:fld>
            <a:endParaRPr lang="en-AU" dirty="0"/>
          </a:p>
        </p:txBody>
      </p:sp>
      <p:cxnSp>
        <p:nvCxnSpPr>
          <p:cNvPr id="5" name="Straight Connector 4"/>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vl1pPr>
          </a:lstStyle>
          <a:p>
            <a:r>
              <a:rPr lang="en-AU"/>
              <a:t>Click to edit Master title style</a:t>
            </a:r>
            <a:endParaRPr lang="en-AU" dirty="0"/>
          </a:p>
        </p:txBody>
      </p:sp>
      <p:sp>
        <p:nvSpPr>
          <p:cNvPr id="3" name="Content Placeholder 2"/>
          <p:cNvSpPr>
            <a:spLocks noGrp="1"/>
          </p:cNvSpPr>
          <p:nvPr>
            <p:ph idx="1"/>
          </p:nvPr>
        </p:nvSpPr>
        <p:spPr>
          <a:xfrm>
            <a:off x="4766733" y="273051"/>
            <a:ext cx="6815667"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6" name="Footer Placeholder 5"/>
          <p:cNvSpPr>
            <a:spLocks noGrp="1"/>
          </p:cNvSpPr>
          <p:nvPr>
            <p:ph type="ftr" sz="quarter" idx="11"/>
          </p:nvPr>
        </p:nvSpPr>
        <p:spPr/>
        <p:txBody>
          <a:bodyPr/>
          <a:lstStyle/>
          <a:p>
            <a:r>
              <a:rPr lang="en-AU" dirty="0"/>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dirty="0"/>
          </a:p>
        </p:txBody>
      </p:sp>
      <p:cxnSp>
        <p:nvCxnSpPr>
          <p:cNvPr id="8" name="Straight Connector 7"/>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0"/>
            </a:lvl1pPr>
          </a:lstStyle>
          <a:p>
            <a:r>
              <a:rPr lang="en-AU"/>
              <a:t>Click to edit Master title style</a:t>
            </a:r>
            <a:endParaRPr lang="en-AU"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dirty="0"/>
          </a:p>
        </p:txBody>
      </p:sp>
      <p:sp>
        <p:nvSpPr>
          <p:cNvPr id="8" name="Footer Placeholder 4"/>
          <p:cNvSpPr>
            <a:spLocks noGrp="1"/>
          </p:cNvSpPr>
          <p:nvPr>
            <p:ph type="ftr" sz="quarter" idx="11"/>
          </p:nvPr>
        </p:nvSpPr>
        <p:spPr>
          <a:xfrm>
            <a:off x="623392" y="6448252"/>
            <a:ext cx="3860800" cy="365125"/>
          </a:xfrm>
        </p:spPr>
        <p:txBody>
          <a:bodyPr/>
          <a:lstStyle/>
          <a:p>
            <a:r>
              <a:rPr lang="en-AU" dirty="0"/>
              <a:t>University of Adelaide</a:t>
            </a:r>
          </a:p>
        </p:txBody>
      </p:sp>
      <p:cxnSp>
        <p:nvCxnSpPr>
          <p:cNvPr id="9" name="Straight Connector 8"/>
          <p:cNvCxnSpPr/>
          <p:nvPr userDrawn="1"/>
        </p:nvCxnSpPr>
        <p:spPr>
          <a:xfrm>
            <a:off x="623392" y="6453336"/>
            <a:ext cx="11041227"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332656"/>
            <a:ext cx="10972800" cy="850106"/>
          </a:xfrm>
          <a:prstGeom prst="rect">
            <a:avLst/>
          </a:prstGeom>
        </p:spPr>
        <p:txBody>
          <a:bodyPr vert="horz" lIns="91440" tIns="45720" rIns="91440" bIns="45720" rtlCol="0" anchor="ctr">
            <a:normAutofit/>
          </a:bodyPr>
          <a:lstStyle/>
          <a:p>
            <a:r>
              <a:rPr lang="en-AU"/>
              <a:t>Click to edit Master title style</a:t>
            </a:r>
            <a:endParaRPr lang="en-AU" dirty="0"/>
          </a:p>
        </p:txBody>
      </p:sp>
      <p:sp>
        <p:nvSpPr>
          <p:cNvPr id="3" name="Text Placeholder 2"/>
          <p:cNvSpPr>
            <a:spLocks noGrp="1"/>
          </p:cNvSpPr>
          <p:nvPr>
            <p:ph type="body" idx="1"/>
          </p:nvPr>
        </p:nvSpPr>
        <p:spPr>
          <a:xfrm>
            <a:off x="609600" y="1412777"/>
            <a:ext cx="10972800" cy="4713387"/>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623392" y="6448252"/>
            <a:ext cx="2784309" cy="365125"/>
          </a:xfrm>
          <a:prstGeom prst="rect">
            <a:avLst/>
          </a:prstGeom>
        </p:spPr>
        <p:txBody>
          <a:bodyPr vert="horz" lIns="91440" tIns="45720" rIns="91440" bIns="45720" rtlCol="0" anchor="ctr"/>
          <a:lstStyle>
            <a:lvl1pPr algn="l">
              <a:defRPr sz="1100">
                <a:solidFill>
                  <a:schemeClr val="tx1">
                    <a:tint val="75000"/>
                  </a:schemeClr>
                </a:solidFill>
                <a:latin typeface="Georgia" pitchFamily="18" charset="0"/>
              </a:defRPr>
            </a:lvl1pPr>
          </a:lstStyle>
          <a:p>
            <a:r>
              <a:rPr lang="en-AU" dirty="0"/>
              <a:t>University of Adelaide</a:t>
            </a:r>
          </a:p>
        </p:txBody>
      </p:sp>
      <p:sp>
        <p:nvSpPr>
          <p:cNvPr id="6" name="Slide Number Placeholder 5"/>
          <p:cNvSpPr>
            <a:spLocks noGrp="1"/>
          </p:cNvSpPr>
          <p:nvPr>
            <p:ph type="sldNum" sz="quarter" idx="4"/>
          </p:nvPr>
        </p:nvSpPr>
        <p:spPr>
          <a:xfrm>
            <a:off x="9552384" y="6448252"/>
            <a:ext cx="2030016" cy="365125"/>
          </a:xfrm>
          <a:prstGeom prst="rect">
            <a:avLst/>
          </a:prstGeom>
        </p:spPr>
        <p:txBody>
          <a:bodyPr vert="horz" lIns="91440" tIns="45720" rIns="91440" bIns="45720" rtlCol="0" anchor="ctr"/>
          <a:lstStyle>
            <a:lvl1pPr algn="r">
              <a:defRPr sz="1100">
                <a:solidFill>
                  <a:srgbClr val="808285"/>
                </a:solidFill>
                <a:latin typeface="Georgia" pitchFamily="18" charset="0"/>
              </a:defRPr>
            </a:lvl1pPr>
          </a:lstStyle>
          <a:p>
            <a:fld id="{95078D05-E1F1-4281-8199-8B61E9D73635}"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4" r:id="rId5"/>
    <p:sldLayoutId id="2147483655" r:id="rId6"/>
    <p:sldLayoutId id="2147483656" r:id="rId7"/>
    <p:sldLayoutId id="2147483657" r:id="rId8"/>
  </p:sldLayoutIdLst>
  <p:hf hdr="0" dt="0"/>
  <p:txStyles>
    <p:titleStyle>
      <a:lvl1pPr algn="l" defTabSz="914400" rtl="0" eaLnBrk="1" latinLnBrk="0" hangingPunct="1">
        <a:spcBef>
          <a:spcPct val="0"/>
        </a:spcBef>
        <a:buNone/>
        <a:defRPr sz="3600" kern="1200">
          <a:solidFill>
            <a:srgbClr val="0060A8"/>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6.gi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02.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s>
</file>

<file path=ppt/slides/_rels/slide32.xml.rels><?xml version="1.0" encoding="UTF-8" standalone="yes"?>
<Relationships xmlns="http://schemas.openxmlformats.org/package/2006/relationships"><Relationship Id="rId18" Type="http://schemas.openxmlformats.org/officeDocument/2006/relationships/image" Target="../media/image118.png"/><Relationship Id="rId26" Type="http://schemas.openxmlformats.org/officeDocument/2006/relationships/image" Target="../media/image126.png"/><Relationship Id="rId21" Type="http://schemas.openxmlformats.org/officeDocument/2006/relationships/image" Target="../media/image121.png"/><Relationship Id="rId17" Type="http://schemas.openxmlformats.org/officeDocument/2006/relationships/image" Target="../media/image117.png"/><Relationship Id="rId25" Type="http://schemas.openxmlformats.org/officeDocument/2006/relationships/image" Target="../media/image125.png"/><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12.png"/><Relationship Id="rId1" Type="http://schemas.openxmlformats.org/officeDocument/2006/relationships/slideLayout" Target="../slideLayouts/slideLayout3.xml"/><Relationship Id="rId24" Type="http://schemas.openxmlformats.org/officeDocument/2006/relationships/image" Target="../media/image124.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19" Type="http://schemas.openxmlformats.org/officeDocument/2006/relationships/image" Target="../media/image11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02.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31704" y="4797152"/>
            <a:ext cx="8712968" cy="1440159"/>
          </a:xfrm>
        </p:spPr>
        <p:txBody>
          <a:bodyPr>
            <a:noAutofit/>
          </a:bodyPr>
          <a:lstStyle/>
          <a:p>
            <a:r>
              <a:rPr lang="en-US" altLang="zh-CN" sz="2000" dirty="0"/>
              <a:t>COMP SCI 3007/7059/7659 </a:t>
            </a:r>
            <a:br>
              <a:rPr lang="en-US" altLang="zh-CN" sz="2000" dirty="0"/>
            </a:br>
            <a:r>
              <a:rPr lang="en-AU" altLang="zh-CN" sz="2000" dirty="0"/>
              <a:t>Artificial Intelligence</a:t>
            </a:r>
            <a:br>
              <a:rPr lang="en-AU" sz="2000" dirty="0"/>
            </a:br>
            <a:r>
              <a:rPr lang="en-AU" sz="2000" dirty="0"/>
              <a:t>Understanding Neural Networks</a:t>
            </a:r>
            <a:br>
              <a:rPr lang="en-AU" sz="2000" dirty="0"/>
            </a:br>
            <a:r>
              <a:rPr lang="en-AU" sz="2000" dirty="0"/>
              <a:t>D</a:t>
            </a:r>
            <a:r>
              <a:rPr lang="en-US" sz="2000" dirty="0"/>
              <a:t>r</a:t>
            </a:r>
            <a:r>
              <a:rPr lang="zh-CN" altLang="en-US" sz="2000" dirty="0"/>
              <a:t> </a:t>
            </a:r>
            <a:r>
              <a:rPr lang="en-US" altLang="zh-CN" sz="2000" dirty="0"/>
              <a:t>Zhibin Liao</a:t>
            </a:r>
            <a:endParaRPr lang="en-AU" sz="2000" dirty="0"/>
          </a:p>
        </p:txBody>
      </p:sp>
      <p:sp>
        <p:nvSpPr>
          <p:cNvPr id="3" name="Subtitle 2"/>
          <p:cNvSpPr>
            <a:spLocks noGrp="1"/>
          </p:cNvSpPr>
          <p:nvPr>
            <p:ph type="subTitle" idx="1"/>
          </p:nvPr>
        </p:nvSpPr>
        <p:spPr>
          <a:xfrm>
            <a:off x="4079776" y="4534270"/>
            <a:ext cx="8061448" cy="478904"/>
          </a:xfrm>
        </p:spPr>
        <p:txBody>
          <a:bodyPr>
            <a:normAutofit fontScale="85000" lnSpcReduction="10000"/>
          </a:bodyPr>
          <a:lstStyle/>
          <a:p>
            <a:r>
              <a:rPr lang="en-US" sz="2400" dirty="0"/>
              <a:t>Faculty of SET / School of Computer and Mathematical Science</a:t>
            </a:r>
            <a:r>
              <a:rPr lang="en-US" altLang="zh-CN" sz="2400" dirty="0"/>
              <a:t>s</a:t>
            </a:r>
            <a:endParaRPr lang="en-AU" sz="1800" b="1" dirty="0">
              <a:solidFill>
                <a:schemeClr val="tx1"/>
              </a:solidFill>
              <a:latin typeface="Arial"/>
              <a:cs typeface="Arial"/>
            </a:endParaRPr>
          </a:p>
        </p:txBody>
      </p:sp>
    </p:spTree>
    <p:extLst>
      <p:ext uri="{BB962C8B-B14F-4D97-AF65-F5344CB8AC3E}">
        <p14:creationId xmlns:p14="http://schemas.microsoft.com/office/powerpoint/2010/main" val="6813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A6A4-8F21-A705-4FEE-77804806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3E57C-A4C9-9DBD-3D38-48415DF16FF8}"/>
              </a:ext>
            </a:extLst>
          </p:cNvPr>
          <p:cNvSpPr>
            <a:spLocks noGrp="1"/>
          </p:cNvSpPr>
          <p:nvPr>
            <p:ph type="title"/>
          </p:nvPr>
        </p:nvSpPr>
        <p:spPr/>
        <p:txBody>
          <a:bodyPr/>
          <a:lstStyle/>
          <a:p>
            <a:r>
              <a:rPr lang="en-US" altLang="zh-CN" dirty="0"/>
              <a:t>Learning rate from 0.001 to 0.1, accuracy change</a:t>
            </a:r>
            <a:endParaRPr lang="zh-CN" altLang="en-US" dirty="0"/>
          </a:p>
        </p:txBody>
      </p:sp>
      <p:sp>
        <p:nvSpPr>
          <p:cNvPr id="4" name="Footer Placeholder 3">
            <a:extLst>
              <a:ext uri="{FF2B5EF4-FFF2-40B4-BE49-F238E27FC236}">
                <a16:creationId xmlns:a16="http://schemas.microsoft.com/office/drawing/2014/main" id="{78216D29-19C1-4C82-56CB-1BC15C6F7FFC}"/>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06286D3-9D30-82C0-8D71-D79A3402B38C}"/>
              </a:ext>
            </a:extLst>
          </p:cNvPr>
          <p:cNvSpPr>
            <a:spLocks noGrp="1"/>
          </p:cNvSpPr>
          <p:nvPr>
            <p:ph type="sldNum" sz="quarter" idx="12"/>
          </p:nvPr>
        </p:nvSpPr>
        <p:spPr/>
        <p:txBody>
          <a:bodyPr/>
          <a:lstStyle/>
          <a:p>
            <a:fld id="{7E8AFECB-488C-4862-A863-69DB259C81CD}" type="slidenum">
              <a:rPr lang="en-AU" smtClean="0"/>
              <a:t>10</a:t>
            </a:fld>
            <a:endParaRPr lang="en-AU" dirty="0"/>
          </a:p>
        </p:txBody>
      </p:sp>
      <p:sp>
        <p:nvSpPr>
          <p:cNvPr id="10" name="TextBox 9">
            <a:extLst>
              <a:ext uri="{FF2B5EF4-FFF2-40B4-BE49-F238E27FC236}">
                <a16:creationId xmlns:a16="http://schemas.microsoft.com/office/drawing/2014/main" id="{E09A1244-84A2-439C-7040-285839FF9470}"/>
              </a:ext>
            </a:extLst>
          </p:cNvPr>
          <p:cNvSpPr txBox="1"/>
          <p:nvPr/>
        </p:nvSpPr>
        <p:spPr>
          <a:xfrm>
            <a:off x="1811861" y="5947425"/>
            <a:ext cx="763351" cy="369332"/>
          </a:xfrm>
          <a:prstGeom prst="rect">
            <a:avLst/>
          </a:prstGeom>
          <a:noFill/>
        </p:spPr>
        <p:txBody>
          <a:bodyPr wrap="none" rtlCol="0">
            <a:spAutoFit/>
          </a:bodyPr>
          <a:lstStyle/>
          <a:p>
            <a:r>
              <a:rPr lang="en-US" altLang="zh-CN" dirty="0"/>
              <a:t>0.001 </a:t>
            </a:r>
            <a:endParaRPr lang="zh-CN" altLang="en-US" dirty="0"/>
          </a:p>
        </p:txBody>
      </p:sp>
      <p:pic>
        <p:nvPicPr>
          <p:cNvPr id="25" name="Picture 24" descr="A graph of a graph&#10;&#10;AI-generated content may be incorrect.">
            <a:extLst>
              <a:ext uri="{FF2B5EF4-FFF2-40B4-BE49-F238E27FC236}">
                <a16:creationId xmlns:a16="http://schemas.microsoft.com/office/drawing/2014/main" id="{735EB79A-BDE5-2ED7-851E-896F409AA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 y="1655507"/>
            <a:ext cx="4320000" cy="4320000"/>
          </a:xfrm>
          <a:prstGeom prst="rect">
            <a:avLst/>
          </a:prstGeom>
        </p:spPr>
      </p:pic>
      <p:pic>
        <p:nvPicPr>
          <p:cNvPr id="27" name="Picture 26" descr="A graph with blue and orange lines&#10;&#10;AI-generated content may be incorrect.">
            <a:extLst>
              <a:ext uri="{FF2B5EF4-FFF2-40B4-BE49-F238E27FC236}">
                <a16:creationId xmlns:a16="http://schemas.microsoft.com/office/drawing/2014/main" id="{B9678695-97F6-7583-3F2A-9CB364253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872" y="1627425"/>
            <a:ext cx="4320000" cy="4320000"/>
          </a:xfrm>
          <a:prstGeom prst="rect">
            <a:avLst/>
          </a:prstGeom>
        </p:spPr>
      </p:pic>
      <p:pic>
        <p:nvPicPr>
          <p:cNvPr id="29" name="Picture 28" descr="A graph with lines and numbers&#10;&#10;AI-generated content may be incorrect.">
            <a:extLst>
              <a:ext uri="{FF2B5EF4-FFF2-40B4-BE49-F238E27FC236}">
                <a16:creationId xmlns:a16="http://schemas.microsoft.com/office/drawing/2014/main" id="{0DF8EC8B-6011-975E-DA0B-F3766D412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208" y="1655507"/>
            <a:ext cx="4320000" cy="4320000"/>
          </a:xfrm>
          <a:prstGeom prst="rect">
            <a:avLst/>
          </a:prstGeom>
        </p:spPr>
      </p:pic>
      <p:sp>
        <p:nvSpPr>
          <p:cNvPr id="30" name="TextBox 29">
            <a:extLst>
              <a:ext uri="{FF2B5EF4-FFF2-40B4-BE49-F238E27FC236}">
                <a16:creationId xmlns:a16="http://schemas.microsoft.com/office/drawing/2014/main" id="{F47E3B08-1F6B-9C69-A170-4F3585034A8E}"/>
              </a:ext>
            </a:extLst>
          </p:cNvPr>
          <p:cNvSpPr txBox="1"/>
          <p:nvPr/>
        </p:nvSpPr>
        <p:spPr>
          <a:xfrm>
            <a:off x="5930812" y="5917946"/>
            <a:ext cx="646331" cy="369332"/>
          </a:xfrm>
          <a:prstGeom prst="rect">
            <a:avLst/>
          </a:prstGeom>
          <a:noFill/>
        </p:spPr>
        <p:txBody>
          <a:bodyPr wrap="none" rtlCol="0">
            <a:spAutoFit/>
          </a:bodyPr>
          <a:lstStyle/>
          <a:p>
            <a:r>
              <a:rPr lang="en-US" altLang="zh-CN" dirty="0"/>
              <a:t>0.01 </a:t>
            </a:r>
            <a:endParaRPr lang="zh-CN" altLang="en-US" dirty="0"/>
          </a:p>
        </p:txBody>
      </p:sp>
      <p:sp>
        <p:nvSpPr>
          <p:cNvPr id="31" name="TextBox 30">
            <a:extLst>
              <a:ext uri="{FF2B5EF4-FFF2-40B4-BE49-F238E27FC236}">
                <a16:creationId xmlns:a16="http://schemas.microsoft.com/office/drawing/2014/main" id="{5852A022-753D-91A9-419F-1BDF10327C4B}"/>
              </a:ext>
            </a:extLst>
          </p:cNvPr>
          <p:cNvSpPr txBox="1"/>
          <p:nvPr/>
        </p:nvSpPr>
        <p:spPr>
          <a:xfrm>
            <a:off x="10030428" y="5906806"/>
            <a:ext cx="529312" cy="369332"/>
          </a:xfrm>
          <a:prstGeom prst="rect">
            <a:avLst/>
          </a:prstGeom>
          <a:noFill/>
        </p:spPr>
        <p:txBody>
          <a:bodyPr wrap="none" rtlCol="0">
            <a:spAutoFit/>
          </a:bodyPr>
          <a:lstStyle/>
          <a:p>
            <a:r>
              <a:rPr lang="en-US" altLang="zh-CN" dirty="0"/>
              <a:t>0.1 </a:t>
            </a:r>
            <a:endParaRPr lang="zh-CN" altLang="en-US" dirty="0"/>
          </a:p>
        </p:txBody>
      </p:sp>
    </p:spTree>
    <p:extLst>
      <p:ext uri="{BB962C8B-B14F-4D97-AF65-F5344CB8AC3E}">
        <p14:creationId xmlns:p14="http://schemas.microsoft.com/office/powerpoint/2010/main" val="263471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B47F5-0DF5-DDA1-7861-F422D3446175}"/>
            </a:ext>
          </a:extLst>
        </p:cNvPr>
        <p:cNvGrpSpPr/>
        <p:nvPr/>
      </p:nvGrpSpPr>
      <p:grpSpPr>
        <a:xfrm>
          <a:off x="0" y="0"/>
          <a:ext cx="0" cy="0"/>
          <a:chOff x="0" y="0"/>
          <a:chExt cx="0" cy="0"/>
        </a:xfrm>
      </p:grpSpPr>
      <p:pic>
        <p:nvPicPr>
          <p:cNvPr id="14" name="Picture 13" descr="A graph of a graph&#10;&#10;AI-generated content may be incorrect.">
            <a:extLst>
              <a:ext uri="{FF2B5EF4-FFF2-40B4-BE49-F238E27FC236}">
                <a16:creationId xmlns:a16="http://schemas.microsoft.com/office/drawing/2014/main" id="{2DC55F2D-8182-751B-1707-2BC32FEBC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7" y="757709"/>
            <a:ext cx="5400000" cy="5400000"/>
          </a:xfrm>
          <a:prstGeom prst="rect">
            <a:avLst/>
          </a:prstGeom>
        </p:spPr>
      </p:pic>
      <p:sp>
        <p:nvSpPr>
          <p:cNvPr id="2" name="Title 1">
            <a:extLst>
              <a:ext uri="{FF2B5EF4-FFF2-40B4-BE49-F238E27FC236}">
                <a16:creationId xmlns:a16="http://schemas.microsoft.com/office/drawing/2014/main" id="{CAA95E57-B033-7638-DF03-26CCD625F878}"/>
              </a:ext>
            </a:extLst>
          </p:cNvPr>
          <p:cNvSpPr>
            <a:spLocks noGrp="1"/>
          </p:cNvSpPr>
          <p:nvPr>
            <p:ph type="title"/>
          </p:nvPr>
        </p:nvSpPr>
        <p:spPr/>
        <p:txBody>
          <a:bodyPr/>
          <a:lstStyle/>
          <a:p>
            <a:r>
              <a:rPr lang="en-US" altLang="zh-CN" dirty="0" err="1"/>
              <a:t>Visualising</a:t>
            </a:r>
            <a:r>
              <a:rPr lang="en-US" altLang="zh-CN" dirty="0"/>
              <a:t> the weights (No bias) </a:t>
            </a:r>
            <a:r>
              <a:rPr lang="en-US" altLang="zh-CN" dirty="0" err="1"/>
              <a:t>lr</a:t>
            </a:r>
            <a:r>
              <a:rPr lang="en-US" altLang="zh-CN" dirty="0"/>
              <a:t> 0.001</a:t>
            </a:r>
            <a:endParaRPr lang="zh-CN" altLang="en-US" dirty="0"/>
          </a:p>
        </p:txBody>
      </p:sp>
      <p:sp>
        <p:nvSpPr>
          <p:cNvPr id="4" name="Footer Placeholder 3">
            <a:extLst>
              <a:ext uri="{FF2B5EF4-FFF2-40B4-BE49-F238E27FC236}">
                <a16:creationId xmlns:a16="http://schemas.microsoft.com/office/drawing/2014/main" id="{A6BC786E-B554-130F-F3D4-B3BE8C383C2D}"/>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81AB8B75-FB18-340A-85DB-6D1857923331}"/>
              </a:ext>
            </a:extLst>
          </p:cNvPr>
          <p:cNvSpPr>
            <a:spLocks noGrp="1"/>
          </p:cNvSpPr>
          <p:nvPr>
            <p:ph type="sldNum" sz="quarter" idx="12"/>
          </p:nvPr>
        </p:nvSpPr>
        <p:spPr/>
        <p:txBody>
          <a:bodyPr/>
          <a:lstStyle/>
          <a:p>
            <a:fld id="{7E8AFECB-488C-4862-A863-69DB259C81CD}" type="slidenum">
              <a:rPr lang="en-AU" smtClean="0"/>
              <a:t>11</a:t>
            </a:fld>
            <a:endParaRPr lang="en-AU" dirty="0"/>
          </a:p>
        </p:txBody>
      </p:sp>
      <p:pic>
        <p:nvPicPr>
          <p:cNvPr id="16" name="Picture 15" descr="A screen shot of a graph&#10;&#10;AI-generated content may be incorrect.">
            <a:extLst>
              <a:ext uri="{FF2B5EF4-FFF2-40B4-BE49-F238E27FC236}">
                <a16:creationId xmlns:a16="http://schemas.microsoft.com/office/drawing/2014/main" id="{57B29415-C2B3-244B-30D5-9DFCF5460391}"/>
              </a:ext>
            </a:extLst>
          </p:cNvPr>
          <p:cNvPicPr>
            <a:picLocks noChangeAspect="1"/>
          </p:cNvPicPr>
          <p:nvPr/>
        </p:nvPicPr>
        <p:blipFill>
          <a:blip r:embed="rId3">
            <a:extLst>
              <a:ext uri="{28A0092B-C50C-407E-A947-70E740481C1C}">
                <a14:useLocalDpi xmlns:a14="http://schemas.microsoft.com/office/drawing/2010/main" val="0"/>
              </a:ext>
            </a:extLst>
          </a:blip>
          <a:srcRect l="4851" t="15350" r="8000" b="11048"/>
          <a:stretch/>
        </p:blipFill>
        <p:spPr>
          <a:xfrm>
            <a:off x="5572016" y="1105074"/>
            <a:ext cx="5976664" cy="5047555"/>
          </a:xfrm>
          <a:prstGeom prst="rect">
            <a:avLst/>
          </a:prstGeom>
        </p:spPr>
      </p:pic>
    </p:spTree>
    <p:extLst>
      <p:ext uri="{BB962C8B-B14F-4D97-AF65-F5344CB8AC3E}">
        <p14:creationId xmlns:p14="http://schemas.microsoft.com/office/powerpoint/2010/main" val="90745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F182A-2DA8-182F-BB0D-FE8D8F69C532}"/>
            </a:ext>
          </a:extLst>
        </p:cNvPr>
        <p:cNvGrpSpPr/>
        <p:nvPr/>
      </p:nvGrpSpPr>
      <p:grpSpPr>
        <a:xfrm>
          <a:off x="0" y="0"/>
          <a:ext cx="0" cy="0"/>
          <a:chOff x="0" y="0"/>
          <a:chExt cx="0" cy="0"/>
        </a:xfrm>
      </p:grpSpPr>
      <p:pic>
        <p:nvPicPr>
          <p:cNvPr id="3" name="Picture 2" descr="A graph with blue and orange lines&#10;&#10;AI-generated content may be incorrect.">
            <a:extLst>
              <a:ext uri="{FF2B5EF4-FFF2-40B4-BE49-F238E27FC236}">
                <a16:creationId xmlns:a16="http://schemas.microsoft.com/office/drawing/2014/main" id="{EE398458-D1DF-18D1-55B1-323AD231E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36" y="879591"/>
            <a:ext cx="5400000" cy="5400000"/>
          </a:xfrm>
          <a:prstGeom prst="rect">
            <a:avLst/>
          </a:prstGeom>
        </p:spPr>
      </p:pic>
      <p:sp>
        <p:nvSpPr>
          <p:cNvPr id="2" name="Title 1">
            <a:extLst>
              <a:ext uri="{FF2B5EF4-FFF2-40B4-BE49-F238E27FC236}">
                <a16:creationId xmlns:a16="http://schemas.microsoft.com/office/drawing/2014/main" id="{A4C5195C-D4B6-04F2-E5D8-DBD13AE43ED6}"/>
              </a:ext>
            </a:extLst>
          </p:cNvPr>
          <p:cNvSpPr>
            <a:spLocks noGrp="1"/>
          </p:cNvSpPr>
          <p:nvPr>
            <p:ph type="title"/>
          </p:nvPr>
        </p:nvSpPr>
        <p:spPr/>
        <p:txBody>
          <a:bodyPr/>
          <a:lstStyle/>
          <a:p>
            <a:r>
              <a:rPr lang="en-US" altLang="zh-CN" dirty="0" err="1"/>
              <a:t>Visualising</a:t>
            </a:r>
            <a:r>
              <a:rPr lang="en-US" altLang="zh-CN" dirty="0"/>
              <a:t> the weights (No bias) </a:t>
            </a:r>
            <a:r>
              <a:rPr lang="en-US" altLang="zh-CN" dirty="0" err="1"/>
              <a:t>lr</a:t>
            </a:r>
            <a:r>
              <a:rPr lang="en-US" altLang="zh-CN" dirty="0"/>
              <a:t> 0.01</a:t>
            </a:r>
            <a:endParaRPr lang="zh-CN" altLang="en-US" dirty="0"/>
          </a:p>
        </p:txBody>
      </p:sp>
      <p:sp>
        <p:nvSpPr>
          <p:cNvPr id="4" name="Footer Placeholder 3">
            <a:extLst>
              <a:ext uri="{FF2B5EF4-FFF2-40B4-BE49-F238E27FC236}">
                <a16:creationId xmlns:a16="http://schemas.microsoft.com/office/drawing/2014/main" id="{0221A2A7-99FC-B765-B21C-FD3518EA5B28}"/>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D7BA830-6A49-7C5B-789C-0D0816CFA756}"/>
              </a:ext>
            </a:extLst>
          </p:cNvPr>
          <p:cNvSpPr>
            <a:spLocks noGrp="1"/>
          </p:cNvSpPr>
          <p:nvPr>
            <p:ph type="sldNum" sz="quarter" idx="12"/>
          </p:nvPr>
        </p:nvSpPr>
        <p:spPr/>
        <p:txBody>
          <a:bodyPr/>
          <a:lstStyle/>
          <a:p>
            <a:fld id="{7E8AFECB-488C-4862-A863-69DB259C81CD}" type="slidenum">
              <a:rPr lang="en-AU" smtClean="0"/>
              <a:t>12</a:t>
            </a:fld>
            <a:endParaRPr lang="en-AU" dirty="0"/>
          </a:p>
        </p:txBody>
      </p:sp>
      <p:pic>
        <p:nvPicPr>
          <p:cNvPr id="9" name="Picture 8" descr="A screen shot of a graph&#10;&#10;AI-generated content may be incorrect.">
            <a:extLst>
              <a:ext uri="{FF2B5EF4-FFF2-40B4-BE49-F238E27FC236}">
                <a16:creationId xmlns:a16="http://schemas.microsoft.com/office/drawing/2014/main" id="{25005CBA-9242-2163-7776-EF7E944B88B0}"/>
              </a:ext>
            </a:extLst>
          </p:cNvPr>
          <p:cNvPicPr>
            <a:picLocks noChangeAspect="1"/>
          </p:cNvPicPr>
          <p:nvPr/>
        </p:nvPicPr>
        <p:blipFill>
          <a:blip r:embed="rId3">
            <a:extLst>
              <a:ext uri="{28A0092B-C50C-407E-A947-70E740481C1C}">
                <a14:useLocalDpi xmlns:a14="http://schemas.microsoft.com/office/drawing/2010/main" val="0"/>
              </a:ext>
            </a:extLst>
          </a:blip>
          <a:srcRect l="3150" t="16181" r="7601" b="11166"/>
          <a:stretch/>
        </p:blipFill>
        <p:spPr>
          <a:xfrm>
            <a:off x="5461904" y="1239905"/>
            <a:ext cx="6120680" cy="4982543"/>
          </a:xfrm>
          <a:prstGeom prst="rect">
            <a:avLst/>
          </a:prstGeom>
        </p:spPr>
      </p:pic>
    </p:spTree>
    <p:extLst>
      <p:ext uri="{BB962C8B-B14F-4D97-AF65-F5344CB8AC3E}">
        <p14:creationId xmlns:p14="http://schemas.microsoft.com/office/powerpoint/2010/main" val="163957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641D1-E92C-BE37-2992-3A821BC03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3B58E-7ADB-C4FF-EEE7-10DE5BE734F4}"/>
              </a:ext>
            </a:extLst>
          </p:cNvPr>
          <p:cNvSpPr>
            <a:spLocks noGrp="1"/>
          </p:cNvSpPr>
          <p:nvPr>
            <p:ph type="title"/>
          </p:nvPr>
        </p:nvSpPr>
        <p:spPr/>
        <p:txBody>
          <a:bodyPr/>
          <a:lstStyle/>
          <a:p>
            <a:r>
              <a:rPr lang="en-US" altLang="zh-CN" dirty="0" err="1"/>
              <a:t>Visualising</a:t>
            </a:r>
            <a:r>
              <a:rPr lang="en-US" altLang="zh-CN" dirty="0"/>
              <a:t> the weights (No bias) </a:t>
            </a:r>
            <a:r>
              <a:rPr lang="en-US" altLang="zh-CN" dirty="0" err="1"/>
              <a:t>lr</a:t>
            </a:r>
            <a:r>
              <a:rPr lang="en-US" altLang="zh-CN" dirty="0"/>
              <a:t> 0.1</a:t>
            </a:r>
            <a:endParaRPr lang="zh-CN" altLang="en-US" dirty="0"/>
          </a:p>
        </p:txBody>
      </p:sp>
      <p:sp>
        <p:nvSpPr>
          <p:cNvPr id="4" name="Footer Placeholder 3">
            <a:extLst>
              <a:ext uri="{FF2B5EF4-FFF2-40B4-BE49-F238E27FC236}">
                <a16:creationId xmlns:a16="http://schemas.microsoft.com/office/drawing/2014/main" id="{B1C7E207-36F4-365E-906D-4A70F54EC4AE}"/>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A45BF50C-A039-8975-20F1-52F4A35EB377}"/>
              </a:ext>
            </a:extLst>
          </p:cNvPr>
          <p:cNvSpPr>
            <a:spLocks noGrp="1"/>
          </p:cNvSpPr>
          <p:nvPr>
            <p:ph type="sldNum" sz="quarter" idx="12"/>
          </p:nvPr>
        </p:nvSpPr>
        <p:spPr/>
        <p:txBody>
          <a:bodyPr/>
          <a:lstStyle/>
          <a:p>
            <a:fld id="{7E8AFECB-488C-4862-A863-69DB259C81CD}" type="slidenum">
              <a:rPr lang="en-AU" smtClean="0"/>
              <a:t>13</a:t>
            </a:fld>
            <a:endParaRPr lang="en-AU" dirty="0"/>
          </a:p>
        </p:txBody>
      </p:sp>
      <p:pic>
        <p:nvPicPr>
          <p:cNvPr id="6" name="Picture 5" descr="A graph with lines and numbers&#10;&#10;AI-generated content may be incorrect.">
            <a:extLst>
              <a:ext uri="{FF2B5EF4-FFF2-40B4-BE49-F238E27FC236}">
                <a16:creationId xmlns:a16="http://schemas.microsoft.com/office/drawing/2014/main" id="{AFC77349-BBD4-2444-3B0A-726C5A2A7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048252"/>
            <a:ext cx="5400000" cy="5400000"/>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1E240EC0-EE5F-3CF8-3FE1-7044835E2546}"/>
              </a:ext>
            </a:extLst>
          </p:cNvPr>
          <p:cNvPicPr>
            <a:picLocks noChangeAspect="1"/>
          </p:cNvPicPr>
          <p:nvPr/>
        </p:nvPicPr>
        <p:blipFill>
          <a:blip r:embed="rId3">
            <a:extLst>
              <a:ext uri="{28A0092B-C50C-407E-A947-70E740481C1C}">
                <a14:useLocalDpi xmlns:a14="http://schemas.microsoft.com/office/drawing/2010/main" val="0"/>
              </a:ext>
            </a:extLst>
          </a:blip>
          <a:srcRect t="13446" r="12551" b="12852"/>
          <a:stretch/>
        </p:blipFill>
        <p:spPr>
          <a:xfrm>
            <a:off x="5355301" y="1182762"/>
            <a:ext cx="5997283" cy="5054550"/>
          </a:xfrm>
          <a:prstGeom prst="rect">
            <a:avLst/>
          </a:prstGeom>
        </p:spPr>
      </p:pic>
    </p:spTree>
    <p:extLst>
      <p:ext uri="{BB962C8B-B14F-4D97-AF65-F5344CB8AC3E}">
        <p14:creationId xmlns:p14="http://schemas.microsoft.com/office/powerpoint/2010/main" val="1741700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BDAC6-7853-18A4-204C-561E318CE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A25F2-2010-B0AE-26E7-716AD2AFB446}"/>
              </a:ext>
            </a:extLst>
          </p:cNvPr>
          <p:cNvSpPr>
            <a:spLocks noGrp="1"/>
          </p:cNvSpPr>
          <p:nvPr>
            <p:ph type="title"/>
          </p:nvPr>
        </p:nvSpPr>
        <p:spPr/>
        <p:txBody>
          <a:bodyPr/>
          <a:lstStyle/>
          <a:p>
            <a:r>
              <a:rPr lang="en-US" altLang="zh-CN" dirty="0" err="1"/>
              <a:t>Visualising</a:t>
            </a:r>
            <a:r>
              <a:rPr lang="en-US" altLang="zh-CN" dirty="0"/>
              <a:t> the weights (No bias) </a:t>
            </a:r>
            <a:r>
              <a:rPr lang="en-US" altLang="zh-CN" dirty="0" err="1"/>
              <a:t>lr</a:t>
            </a:r>
            <a:r>
              <a:rPr lang="en-US" altLang="zh-CN" dirty="0"/>
              <a:t> 0.1</a:t>
            </a:r>
            <a:endParaRPr lang="zh-CN" altLang="en-US" dirty="0"/>
          </a:p>
        </p:txBody>
      </p:sp>
      <p:sp>
        <p:nvSpPr>
          <p:cNvPr id="4" name="Footer Placeholder 3">
            <a:extLst>
              <a:ext uri="{FF2B5EF4-FFF2-40B4-BE49-F238E27FC236}">
                <a16:creationId xmlns:a16="http://schemas.microsoft.com/office/drawing/2014/main" id="{916B6DD3-0D2F-D98E-156A-856E0145573C}"/>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1C71BC81-7169-891C-5CA2-92D2836E0A3B}"/>
              </a:ext>
            </a:extLst>
          </p:cNvPr>
          <p:cNvSpPr>
            <a:spLocks noGrp="1"/>
          </p:cNvSpPr>
          <p:nvPr>
            <p:ph type="sldNum" sz="quarter" idx="12"/>
          </p:nvPr>
        </p:nvSpPr>
        <p:spPr/>
        <p:txBody>
          <a:bodyPr/>
          <a:lstStyle/>
          <a:p>
            <a:fld id="{7E8AFECB-488C-4862-A863-69DB259C81CD}" type="slidenum">
              <a:rPr lang="en-AU" smtClean="0"/>
              <a:t>14</a:t>
            </a:fld>
            <a:endParaRPr lang="en-AU" dirty="0"/>
          </a:p>
        </p:txBody>
      </p:sp>
      <p:pic>
        <p:nvPicPr>
          <p:cNvPr id="3" name="Picture 2" descr="A graph with a line graph&#10;&#10;AI-generated content may be incorrect.">
            <a:extLst>
              <a:ext uri="{FF2B5EF4-FFF2-40B4-BE49-F238E27FC236}">
                <a16:creationId xmlns:a16="http://schemas.microsoft.com/office/drawing/2014/main" id="{BB2209F0-8D73-45CF-0B5D-F3B4FF893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1053036"/>
            <a:ext cx="5400000" cy="5400000"/>
          </a:xfrm>
          <a:prstGeom prst="rect">
            <a:avLst/>
          </a:prstGeom>
        </p:spPr>
      </p:pic>
      <p:pic>
        <p:nvPicPr>
          <p:cNvPr id="7" name="Picture 6">
            <a:extLst>
              <a:ext uri="{FF2B5EF4-FFF2-40B4-BE49-F238E27FC236}">
                <a16:creationId xmlns:a16="http://schemas.microsoft.com/office/drawing/2014/main" id="{5A39780D-B017-873A-AD12-49CAD84B1C07}"/>
              </a:ext>
            </a:extLst>
          </p:cNvPr>
          <p:cNvPicPr>
            <a:picLocks noChangeAspect="1"/>
          </p:cNvPicPr>
          <p:nvPr/>
        </p:nvPicPr>
        <p:blipFill>
          <a:blip r:embed="rId4"/>
          <a:srcRect l="30623" t="15993" b="63369"/>
          <a:stretch/>
        </p:blipFill>
        <p:spPr>
          <a:xfrm>
            <a:off x="1703512" y="2492896"/>
            <a:ext cx="3888431" cy="451928"/>
          </a:xfrm>
          <a:prstGeom prst="rect">
            <a:avLst/>
          </a:prstGeom>
        </p:spPr>
      </p:pic>
      <p:pic>
        <p:nvPicPr>
          <p:cNvPr id="10" name="Picture 9" descr="A screen shot of a graph&#10;&#10;AI-generated content may be incorrect.">
            <a:extLst>
              <a:ext uri="{FF2B5EF4-FFF2-40B4-BE49-F238E27FC236}">
                <a16:creationId xmlns:a16="http://schemas.microsoft.com/office/drawing/2014/main" id="{E65190F2-3D43-9728-11EE-C0BD8B36FB4E}"/>
              </a:ext>
            </a:extLst>
          </p:cNvPr>
          <p:cNvPicPr>
            <a:picLocks noChangeAspect="1"/>
          </p:cNvPicPr>
          <p:nvPr/>
        </p:nvPicPr>
        <p:blipFill>
          <a:blip r:embed="rId5">
            <a:extLst>
              <a:ext uri="{28A0092B-C50C-407E-A947-70E740481C1C}">
                <a14:useLocalDpi xmlns:a14="http://schemas.microsoft.com/office/drawing/2010/main" val="0"/>
              </a:ext>
            </a:extLst>
          </a:blip>
          <a:srcRect t="13446" r="12551" b="12852"/>
          <a:stretch/>
        </p:blipFill>
        <p:spPr>
          <a:xfrm>
            <a:off x="5355301" y="1182762"/>
            <a:ext cx="5997283" cy="5054550"/>
          </a:xfrm>
          <a:prstGeom prst="rect">
            <a:avLst/>
          </a:prstGeom>
        </p:spPr>
      </p:pic>
    </p:spTree>
    <p:extLst>
      <p:ext uri="{BB962C8B-B14F-4D97-AF65-F5344CB8AC3E}">
        <p14:creationId xmlns:p14="http://schemas.microsoft.com/office/powerpoint/2010/main" val="2979578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5A7D-1E1F-71EA-07D6-C557E74FA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76C01-6A9A-DE4A-6ACE-4C4B8C79E508}"/>
              </a:ext>
            </a:extLst>
          </p:cNvPr>
          <p:cNvSpPr>
            <a:spLocks noGrp="1"/>
          </p:cNvSpPr>
          <p:nvPr>
            <p:ph type="title"/>
          </p:nvPr>
        </p:nvSpPr>
        <p:spPr/>
        <p:txBody>
          <a:bodyPr/>
          <a:lstStyle/>
          <a:p>
            <a:r>
              <a:rPr lang="en-US" altLang="zh-CN" dirty="0" err="1"/>
              <a:t>Visualising</a:t>
            </a:r>
            <a:r>
              <a:rPr lang="en-US" altLang="zh-CN" dirty="0"/>
              <a:t> the weights (No bias) </a:t>
            </a:r>
            <a:r>
              <a:rPr lang="en-US" altLang="zh-CN" dirty="0" err="1"/>
              <a:t>lr</a:t>
            </a:r>
            <a:r>
              <a:rPr lang="en-US" altLang="zh-CN" dirty="0"/>
              <a:t> 1</a:t>
            </a:r>
            <a:endParaRPr lang="zh-CN" altLang="en-US" dirty="0"/>
          </a:p>
        </p:txBody>
      </p:sp>
      <p:sp>
        <p:nvSpPr>
          <p:cNvPr id="4" name="Footer Placeholder 3">
            <a:extLst>
              <a:ext uri="{FF2B5EF4-FFF2-40B4-BE49-F238E27FC236}">
                <a16:creationId xmlns:a16="http://schemas.microsoft.com/office/drawing/2014/main" id="{888F6F3A-0238-D0AD-93BF-A438339496C4}"/>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93389444-07E9-71F2-0F72-0873849C39CD}"/>
              </a:ext>
            </a:extLst>
          </p:cNvPr>
          <p:cNvSpPr>
            <a:spLocks noGrp="1"/>
          </p:cNvSpPr>
          <p:nvPr>
            <p:ph type="sldNum" sz="quarter" idx="12"/>
          </p:nvPr>
        </p:nvSpPr>
        <p:spPr/>
        <p:txBody>
          <a:bodyPr/>
          <a:lstStyle/>
          <a:p>
            <a:fld id="{7E8AFECB-488C-4862-A863-69DB259C81CD}" type="slidenum">
              <a:rPr lang="en-AU" smtClean="0"/>
              <a:t>15</a:t>
            </a:fld>
            <a:endParaRPr lang="en-AU" dirty="0"/>
          </a:p>
        </p:txBody>
      </p:sp>
      <p:pic>
        <p:nvPicPr>
          <p:cNvPr id="8" name="Picture 7" descr="A screen shot of a graph&#10;&#10;AI-generated content may be incorrect.">
            <a:extLst>
              <a:ext uri="{FF2B5EF4-FFF2-40B4-BE49-F238E27FC236}">
                <a16:creationId xmlns:a16="http://schemas.microsoft.com/office/drawing/2014/main" id="{20538988-FD2C-81CE-2F78-A7DC6DE83E94}"/>
              </a:ext>
            </a:extLst>
          </p:cNvPr>
          <p:cNvPicPr>
            <a:picLocks noChangeAspect="1"/>
          </p:cNvPicPr>
          <p:nvPr/>
        </p:nvPicPr>
        <p:blipFill>
          <a:blip r:embed="rId3">
            <a:extLst>
              <a:ext uri="{28A0092B-C50C-407E-A947-70E740481C1C}">
                <a14:useLocalDpi xmlns:a14="http://schemas.microsoft.com/office/drawing/2010/main" val="0"/>
              </a:ext>
            </a:extLst>
          </a:blip>
          <a:srcRect l="4809" t="13891" r="9092" b="10510"/>
          <a:stretch/>
        </p:blipFill>
        <p:spPr>
          <a:xfrm>
            <a:off x="5644416" y="1155194"/>
            <a:ext cx="5904656" cy="5184576"/>
          </a:xfrm>
          <a:prstGeom prst="rect">
            <a:avLst/>
          </a:prstGeom>
        </p:spPr>
      </p:pic>
      <p:pic>
        <p:nvPicPr>
          <p:cNvPr id="13" name="Picture 12" descr="A graph with blue lines&#10;&#10;AI-generated content may be incorrect.">
            <a:extLst>
              <a:ext uri="{FF2B5EF4-FFF2-40B4-BE49-F238E27FC236}">
                <a16:creationId xmlns:a16="http://schemas.microsoft.com/office/drawing/2014/main" id="{62648937-C775-085C-D0B4-A6BB222F7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32" y="1061266"/>
            <a:ext cx="5400000" cy="5400000"/>
          </a:xfrm>
          <a:prstGeom prst="rect">
            <a:avLst/>
          </a:prstGeom>
        </p:spPr>
      </p:pic>
    </p:spTree>
    <p:extLst>
      <p:ext uri="{BB962C8B-B14F-4D97-AF65-F5344CB8AC3E}">
        <p14:creationId xmlns:p14="http://schemas.microsoft.com/office/powerpoint/2010/main" val="175748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98274-9396-3A7E-DE6C-C65AD2166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8F50F-D721-3C7E-D75C-FA20AC8F6AB7}"/>
              </a:ext>
            </a:extLst>
          </p:cNvPr>
          <p:cNvSpPr>
            <a:spLocks noGrp="1"/>
          </p:cNvSpPr>
          <p:nvPr>
            <p:ph type="title"/>
          </p:nvPr>
        </p:nvSpPr>
        <p:spPr/>
        <p:txBody>
          <a:bodyPr/>
          <a:lstStyle/>
          <a:p>
            <a:r>
              <a:rPr lang="en-US" altLang="zh-CN" dirty="0" err="1"/>
              <a:t>Visualising</a:t>
            </a:r>
            <a:r>
              <a:rPr lang="en-US" altLang="zh-CN" dirty="0"/>
              <a:t> the weight space (no bias)</a:t>
            </a:r>
            <a:endParaRPr lang="zh-CN" altLang="en-US" dirty="0"/>
          </a:p>
        </p:txBody>
      </p:sp>
      <p:sp>
        <p:nvSpPr>
          <p:cNvPr id="4" name="Footer Placeholder 3">
            <a:extLst>
              <a:ext uri="{FF2B5EF4-FFF2-40B4-BE49-F238E27FC236}">
                <a16:creationId xmlns:a16="http://schemas.microsoft.com/office/drawing/2014/main" id="{F4DFADD1-65AA-D509-CA30-D0E1DEA4BD93}"/>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0886FE4-7936-6AD7-262B-441837B7D15B}"/>
              </a:ext>
            </a:extLst>
          </p:cNvPr>
          <p:cNvSpPr>
            <a:spLocks noGrp="1"/>
          </p:cNvSpPr>
          <p:nvPr>
            <p:ph type="sldNum" sz="quarter" idx="12"/>
          </p:nvPr>
        </p:nvSpPr>
        <p:spPr/>
        <p:txBody>
          <a:bodyPr/>
          <a:lstStyle/>
          <a:p>
            <a:fld id="{7E8AFECB-488C-4862-A863-69DB259C81CD}" type="slidenum">
              <a:rPr lang="en-AU" smtClean="0"/>
              <a:t>16</a:t>
            </a:fld>
            <a:endParaRPr lang="en-AU" dirty="0"/>
          </a:p>
        </p:txBody>
      </p:sp>
      <p:grpSp>
        <p:nvGrpSpPr>
          <p:cNvPr id="6" name="Group 5">
            <a:extLst>
              <a:ext uri="{FF2B5EF4-FFF2-40B4-BE49-F238E27FC236}">
                <a16:creationId xmlns:a16="http://schemas.microsoft.com/office/drawing/2014/main" id="{CB62E2F4-8BE8-4301-58E7-5492FA873A4C}"/>
              </a:ext>
            </a:extLst>
          </p:cNvPr>
          <p:cNvGrpSpPr/>
          <p:nvPr/>
        </p:nvGrpSpPr>
        <p:grpSpPr>
          <a:xfrm>
            <a:off x="468158" y="2121353"/>
            <a:ext cx="3094775" cy="2509301"/>
            <a:chOff x="1271464" y="2127349"/>
            <a:chExt cx="3094775" cy="2509301"/>
          </a:xfrm>
        </p:grpSpPr>
        <p:sp>
          <p:nvSpPr>
            <p:cNvPr id="8" name="Rectangle: Rounded Corners 7">
              <a:extLst>
                <a:ext uri="{FF2B5EF4-FFF2-40B4-BE49-F238E27FC236}">
                  <a16:creationId xmlns:a16="http://schemas.microsoft.com/office/drawing/2014/main" id="{FA5CBE58-2356-20BF-88BB-887A0D77F00C}"/>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Group 9">
              <a:extLst>
                <a:ext uri="{FF2B5EF4-FFF2-40B4-BE49-F238E27FC236}">
                  <a16:creationId xmlns:a16="http://schemas.microsoft.com/office/drawing/2014/main" id="{FD95957F-6784-4602-7DEE-A719D45CFAB9}"/>
                </a:ext>
              </a:extLst>
            </p:cNvPr>
            <p:cNvGrpSpPr/>
            <p:nvPr/>
          </p:nvGrpSpPr>
          <p:grpSpPr>
            <a:xfrm>
              <a:off x="1400574" y="2127350"/>
              <a:ext cx="2837288" cy="1734893"/>
              <a:chOff x="2934445" y="1954530"/>
              <a:chExt cx="2837288" cy="1734893"/>
            </a:xfrm>
          </p:grpSpPr>
          <p:cxnSp>
            <p:nvCxnSpPr>
              <p:cNvPr id="12" name="Straight Arrow Connector 11">
                <a:extLst>
                  <a:ext uri="{FF2B5EF4-FFF2-40B4-BE49-F238E27FC236}">
                    <a16:creationId xmlns:a16="http://schemas.microsoft.com/office/drawing/2014/main" id="{D7590A79-2FA7-9661-AD97-0E32F0E3B5B5}"/>
                  </a:ext>
                </a:extLst>
              </p:cNvPr>
              <p:cNvCxnSpPr>
                <a:cxnSpLocks/>
                <a:stCxn id="15" idx="6"/>
                <a:endCxn id="19"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517F18B-0545-08DB-9D78-27F542D7BB68}"/>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C7F0A3C4-4DDF-E13D-2AA4-DF9B79B10D03}"/>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22D70584-A422-C13E-0CC1-56D079576F44}"/>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E8FDDC6F-B67A-AAF7-6AFA-D64A9BABE9A4}"/>
                  </a:ext>
                </a:extLst>
              </p:cNvPr>
              <p:cNvCxnSpPr>
                <a:stCxn id="13" idx="6"/>
                <a:endCxn id="15"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01FC5B-3D51-E3AE-F540-AECDF7E2F415}"/>
                  </a:ext>
                </a:extLst>
              </p:cNvPr>
              <p:cNvCxnSpPr>
                <a:cxnSpLocks/>
                <a:stCxn id="15" idx="2"/>
                <a:endCxn id="14"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D6CB745-87FB-A66D-F926-EB1248D9CA3B}"/>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69433E05-B431-6EF9-3C74-208D3533BDB6}"/>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E8D92EB-6702-CF12-8205-0C724B118559}"/>
                      </a:ext>
                    </a:extLst>
                  </p:cNvPr>
                  <p:cNvSpPr txBox="1"/>
                  <p:nvPr/>
                </p:nvSpPr>
                <p:spPr>
                  <a:xfrm>
                    <a:off x="3003983" y="214128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20" name="TextBox 19">
                    <a:extLst>
                      <a:ext uri="{FF2B5EF4-FFF2-40B4-BE49-F238E27FC236}">
                        <a16:creationId xmlns:a16="http://schemas.microsoft.com/office/drawing/2014/main" id="{9E8D92EB-6702-CF12-8205-0C724B118559}"/>
                      </a:ext>
                    </a:extLst>
                  </p:cNvPr>
                  <p:cNvSpPr txBox="1">
                    <a:spLocks noRot="1" noChangeAspect="1" noMove="1" noResize="1" noEditPoints="1" noAdjustHandles="1" noChangeArrowheads="1" noChangeShapeType="1" noTextEdit="1"/>
                  </p:cNvSpPr>
                  <p:nvPr/>
                </p:nvSpPr>
                <p:spPr>
                  <a:xfrm>
                    <a:off x="3003983" y="2141288"/>
                    <a:ext cx="466090" cy="36933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737550D-3A9F-28AE-C23A-09C4A92E9C00}"/>
                      </a:ext>
                    </a:extLst>
                  </p:cNvPr>
                  <p:cNvSpPr txBox="1"/>
                  <p:nvPr/>
                </p:nvSpPr>
                <p:spPr>
                  <a:xfrm>
                    <a:off x="2934445" y="3319519"/>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21" name="TextBox 20">
                    <a:extLst>
                      <a:ext uri="{FF2B5EF4-FFF2-40B4-BE49-F238E27FC236}">
                        <a16:creationId xmlns:a16="http://schemas.microsoft.com/office/drawing/2014/main" id="{7737550D-3A9F-28AE-C23A-09C4A92E9C00}"/>
                      </a:ext>
                    </a:extLst>
                  </p:cNvPr>
                  <p:cNvSpPr txBox="1">
                    <a:spLocks noRot="1" noChangeAspect="1" noMove="1" noResize="1" noEditPoints="1" noAdjustHandles="1" noChangeArrowheads="1" noChangeShapeType="1" noTextEdit="1"/>
                  </p:cNvSpPr>
                  <p:nvPr/>
                </p:nvSpPr>
                <p:spPr>
                  <a:xfrm>
                    <a:off x="2934445" y="3319519"/>
                    <a:ext cx="460767"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C460CC0-5C82-2E38-48A2-CBD414AFBDCC}"/>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22" name="TextBox 21">
                    <a:extLst>
                      <a:ext uri="{FF2B5EF4-FFF2-40B4-BE49-F238E27FC236}">
                        <a16:creationId xmlns:a16="http://schemas.microsoft.com/office/drawing/2014/main" id="{EC460CC0-5C82-2E38-48A2-CBD414AFBDCC}"/>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4"/>
                    <a:stretch>
                      <a:fillRect t="-6557" r="-16667" b="-655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FC103A3-A52C-21DF-19DA-CFEDB56470DB}"/>
                      </a:ext>
                    </a:extLst>
                  </p:cNvPr>
                  <p:cNvSpPr txBox="1"/>
                  <p:nvPr/>
                </p:nvSpPr>
                <p:spPr>
                  <a:xfrm>
                    <a:off x="3331910" y="2533714"/>
                    <a:ext cx="363689"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b="0" i="1" dirty="0" smtClean="0">
                                  <a:latin typeface="Cambria Math" panose="02040503050406030204" pitchFamily="18" charset="0"/>
                                </a:rPr>
                                <m:t>0</m:t>
                              </m:r>
                            </m:sub>
                          </m:sSub>
                        </m:oMath>
                      </m:oMathPara>
                    </a14:m>
                    <a:endParaRPr lang="zh-CN" altLang="en-US" sz="1000" dirty="0"/>
                  </a:p>
                </p:txBody>
              </p:sp>
            </mc:Choice>
            <mc:Fallback>
              <p:sp>
                <p:nvSpPr>
                  <p:cNvPr id="23" name="TextBox 22">
                    <a:extLst>
                      <a:ext uri="{FF2B5EF4-FFF2-40B4-BE49-F238E27FC236}">
                        <a16:creationId xmlns:a16="http://schemas.microsoft.com/office/drawing/2014/main" id="{0FC103A3-A52C-21DF-19DA-CFEDB56470DB}"/>
                      </a:ext>
                    </a:extLst>
                  </p:cNvPr>
                  <p:cNvSpPr txBox="1">
                    <a:spLocks noRot="1" noChangeAspect="1" noMove="1" noResize="1" noEditPoints="1" noAdjustHandles="1" noChangeArrowheads="1" noChangeShapeType="1" noTextEdit="1"/>
                  </p:cNvSpPr>
                  <p:nvPr/>
                </p:nvSpPr>
                <p:spPr>
                  <a:xfrm>
                    <a:off x="3331910" y="2533714"/>
                    <a:ext cx="363689" cy="246221"/>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2F1CA5E-C4B7-706A-FC81-C4D61F699BD0}"/>
                      </a:ext>
                    </a:extLst>
                  </p:cNvPr>
                  <p:cNvSpPr txBox="1"/>
                  <p:nvPr/>
                </p:nvSpPr>
                <p:spPr>
                  <a:xfrm>
                    <a:off x="3394522" y="3090544"/>
                    <a:ext cx="36978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b="0" i="1" dirty="0" smtClean="0">
                                  <a:latin typeface="Cambria Math" panose="02040503050406030204" pitchFamily="18" charset="0"/>
                                </a:rPr>
                                <m:t>1</m:t>
                              </m:r>
                            </m:sub>
                          </m:sSub>
                        </m:oMath>
                      </m:oMathPara>
                    </a14:m>
                    <a:endParaRPr lang="zh-CN" altLang="en-US" sz="1000" dirty="0"/>
                  </a:p>
                </p:txBody>
              </p:sp>
            </mc:Choice>
            <mc:Fallback>
              <p:sp>
                <p:nvSpPr>
                  <p:cNvPr id="24" name="TextBox 23">
                    <a:extLst>
                      <a:ext uri="{FF2B5EF4-FFF2-40B4-BE49-F238E27FC236}">
                        <a16:creationId xmlns:a16="http://schemas.microsoft.com/office/drawing/2014/main" id="{B2F1CA5E-C4B7-706A-FC81-C4D61F699BD0}"/>
                      </a:ext>
                    </a:extLst>
                  </p:cNvPr>
                  <p:cNvSpPr txBox="1">
                    <a:spLocks noRot="1" noChangeAspect="1" noMove="1" noResize="1" noEditPoints="1" noAdjustHandles="1" noChangeArrowheads="1" noChangeShapeType="1" noTextEdit="1"/>
                  </p:cNvSpPr>
                  <p:nvPr/>
                </p:nvSpPr>
                <p:spPr>
                  <a:xfrm>
                    <a:off x="3394522" y="3090544"/>
                    <a:ext cx="369780" cy="246221"/>
                  </a:xfrm>
                  <a:prstGeom prst="rect">
                    <a:avLst/>
                  </a:prstGeom>
                  <a:blipFill>
                    <a:blip r:embed="rId6"/>
                    <a:stretch>
                      <a:fillRect/>
                    </a:stretch>
                  </a:blipFill>
                  <a:ln>
                    <a:noFill/>
                  </a:ln>
                </p:spPr>
                <p:txBody>
                  <a:bodyPr/>
                  <a:lstStyle/>
                  <a:p>
                    <a:r>
                      <a:rPr lang="zh-CN" altLang="en-US">
                        <a:noFill/>
                      </a:rPr>
                      <a:t> </a:t>
                    </a:r>
                  </a:p>
                </p:txBody>
              </p:sp>
            </mc:Fallback>
          </mc:AlternateContent>
          <p:sp>
            <p:nvSpPr>
              <p:cNvPr id="25" name="TextBox 24">
                <a:extLst>
                  <a:ext uri="{FF2B5EF4-FFF2-40B4-BE49-F238E27FC236}">
                    <a16:creationId xmlns:a16="http://schemas.microsoft.com/office/drawing/2014/main" id="{41D3B2F2-12F4-41CC-F745-0F097856B507}"/>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0B8AA73-472F-CE6D-B199-74D3B36838EE}"/>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26" name="TextBox 25">
                    <a:extLst>
                      <a:ext uri="{FF2B5EF4-FFF2-40B4-BE49-F238E27FC236}">
                        <a16:creationId xmlns:a16="http://schemas.microsoft.com/office/drawing/2014/main" id="{30B8AA73-472F-CE6D-B199-74D3B36838EE}"/>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7"/>
                    <a:stretch>
                      <a:fillRect/>
                    </a:stretch>
                  </a:blipFill>
                  <a:ln>
                    <a:noFill/>
                  </a:ln>
                </p:spPr>
                <p:txBody>
                  <a:bodyPr/>
                  <a:lstStyle/>
                  <a:p>
                    <a:r>
                      <a:rPr lang="zh-CN" altLang="en-US">
                        <a:noFill/>
                      </a:rPr>
                      <a:t> </a:t>
                    </a:r>
                  </a:p>
                </p:txBody>
              </p:sp>
            </mc:Fallback>
          </mc:AlternateContent>
          <p:cxnSp>
            <p:nvCxnSpPr>
              <p:cNvPr id="27" name="Straight Connector 26">
                <a:extLst>
                  <a:ext uri="{FF2B5EF4-FFF2-40B4-BE49-F238E27FC236}">
                    <a16:creationId xmlns:a16="http://schemas.microsoft.com/office/drawing/2014/main" id="{2D0EAF81-EEFA-176E-60E2-8B51290BBE24}"/>
                  </a:ext>
                </a:extLst>
              </p:cNvPr>
              <p:cNvCxnSpPr>
                <a:cxnSpLocks/>
                <a:endCxn id="28"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05AE741-4C5B-5311-97C6-6427F1090F4C}"/>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28" name="TextBox 27">
                    <a:extLst>
                      <a:ext uri="{FF2B5EF4-FFF2-40B4-BE49-F238E27FC236}">
                        <a16:creationId xmlns:a16="http://schemas.microsoft.com/office/drawing/2014/main" id="{705AE741-4C5B-5311-97C6-6427F1090F4C}"/>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8"/>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1594C64-64FB-D1AC-5916-52D3B73C750B}"/>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11" name="TextBox 10">
                  <a:extLst>
                    <a:ext uri="{FF2B5EF4-FFF2-40B4-BE49-F238E27FC236}">
                      <a16:creationId xmlns:a16="http://schemas.microsoft.com/office/drawing/2014/main" id="{71594C64-64FB-D1AC-5916-52D3B73C750B}"/>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9"/>
                  <a:stretch>
                    <a:fillRect b="-7080"/>
                  </a:stretch>
                </a:blipFill>
              </p:spPr>
              <p:txBody>
                <a:bodyPr/>
                <a:lstStyle/>
                <a:p>
                  <a:r>
                    <a:rPr lang="zh-CN" altLang="en-US">
                      <a:noFill/>
                    </a:rPr>
                    <a:t> </a:t>
                  </a:r>
                </a:p>
              </p:txBody>
            </p:sp>
          </mc:Fallback>
        </mc:AlternateContent>
      </p:grpSp>
      <p:pic>
        <p:nvPicPr>
          <p:cNvPr id="29" name="Picture 28" descr="A graph of data points colored by label&#10;&#10;AI-generated content may be incorrect.">
            <a:extLst>
              <a:ext uri="{FF2B5EF4-FFF2-40B4-BE49-F238E27FC236}">
                <a16:creationId xmlns:a16="http://schemas.microsoft.com/office/drawing/2014/main" id="{90B1307C-FC74-D4FD-F412-7473ED704CA4}"/>
              </a:ext>
            </a:extLst>
          </p:cNvPr>
          <p:cNvPicPr>
            <a:picLocks noChangeAspect="1"/>
          </p:cNvPicPr>
          <p:nvPr/>
        </p:nvPicPr>
        <p:blipFill>
          <a:blip r:embed="rId10">
            <a:extLst>
              <a:ext uri="{28A0092B-C50C-407E-A947-70E740481C1C}">
                <a14:useLocalDpi xmlns:a14="http://schemas.microsoft.com/office/drawing/2010/main" val="0"/>
              </a:ext>
            </a:extLst>
          </a:blip>
          <a:srcRect l="3989" t="19589" r="14353" b="5736"/>
          <a:stretch/>
        </p:blipFill>
        <p:spPr>
          <a:xfrm>
            <a:off x="3846573" y="1582027"/>
            <a:ext cx="4409667" cy="4032448"/>
          </a:xfrm>
          <a:prstGeom prst="rect">
            <a:avLst/>
          </a:prstGeom>
        </p:spPr>
      </p:pic>
      <p:pic>
        <p:nvPicPr>
          <p:cNvPr id="30" name="Picture 6" descr="SGD Explained | Papers With Code">
            <a:extLst>
              <a:ext uri="{FF2B5EF4-FFF2-40B4-BE49-F238E27FC236}">
                <a16:creationId xmlns:a16="http://schemas.microsoft.com/office/drawing/2014/main" id="{10F76EB7-0157-4EA0-F79A-EB68BF35B8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28248" y="2519639"/>
            <a:ext cx="3747489" cy="20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9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7C736-8C09-66B9-569A-D24FA8742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B25DF-AE79-5BBC-0603-AE2CADEA7F6B}"/>
              </a:ext>
            </a:extLst>
          </p:cNvPr>
          <p:cNvSpPr>
            <a:spLocks noGrp="1"/>
          </p:cNvSpPr>
          <p:nvPr>
            <p:ph type="title"/>
          </p:nvPr>
        </p:nvSpPr>
        <p:spPr/>
        <p:txBody>
          <a:bodyPr/>
          <a:lstStyle/>
          <a:p>
            <a:r>
              <a:rPr lang="en-US" altLang="zh-CN" dirty="0" err="1"/>
              <a:t>Visualising</a:t>
            </a:r>
            <a:r>
              <a:rPr lang="en-US" altLang="zh-CN" dirty="0"/>
              <a:t> the weights (No bias) – in weight space</a:t>
            </a:r>
            <a:endParaRPr lang="zh-CN" altLang="en-US" dirty="0"/>
          </a:p>
        </p:txBody>
      </p:sp>
      <p:sp>
        <p:nvSpPr>
          <p:cNvPr id="4" name="Footer Placeholder 3">
            <a:extLst>
              <a:ext uri="{FF2B5EF4-FFF2-40B4-BE49-F238E27FC236}">
                <a16:creationId xmlns:a16="http://schemas.microsoft.com/office/drawing/2014/main" id="{84FFBE5C-7B5D-DD0A-5A50-B8293E64D302}"/>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F0F5DBBF-6B2E-2DAC-B2AE-1E1525D0EC3E}"/>
              </a:ext>
            </a:extLst>
          </p:cNvPr>
          <p:cNvSpPr>
            <a:spLocks noGrp="1"/>
          </p:cNvSpPr>
          <p:nvPr>
            <p:ph type="sldNum" sz="quarter" idx="12"/>
          </p:nvPr>
        </p:nvSpPr>
        <p:spPr/>
        <p:txBody>
          <a:bodyPr/>
          <a:lstStyle/>
          <a:p>
            <a:fld id="{7E8AFECB-488C-4862-A863-69DB259C81CD}" type="slidenum">
              <a:rPr lang="en-AU" smtClean="0"/>
              <a:t>17</a:t>
            </a:fld>
            <a:endParaRPr lang="en-AU" dirty="0"/>
          </a:p>
        </p:txBody>
      </p:sp>
      <p:pic>
        <p:nvPicPr>
          <p:cNvPr id="8" name="Picture 7" descr="A graph of data points colored by label&#10;&#10;AI-generated content may be incorrect.">
            <a:extLst>
              <a:ext uri="{FF2B5EF4-FFF2-40B4-BE49-F238E27FC236}">
                <a16:creationId xmlns:a16="http://schemas.microsoft.com/office/drawing/2014/main" id="{D09C10C9-7A68-A8BE-BBF7-5025B127ED5C}"/>
              </a:ext>
            </a:extLst>
          </p:cNvPr>
          <p:cNvPicPr>
            <a:picLocks noChangeAspect="1"/>
          </p:cNvPicPr>
          <p:nvPr/>
        </p:nvPicPr>
        <p:blipFill>
          <a:blip r:embed="rId2">
            <a:extLst>
              <a:ext uri="{28A0092B-C50C-407E-A947-70E740481C1C}">
                <a14:useLocalDpi xmlns:a14="http://schemas.microsoft.com/office/drawing/2010/main" val="0"/>
              </a:ext>
            </a:extLst>
          </a:blip>
          <a:srcRect l="3989" t="19589" r="24449" b="5736"/>
          <a:stretch/>
        </p:blipFill>
        <p:spPr>
          <a:xfrm>
            <a:off x="-21974" y="2187907"/>
            <a:ext cx="3864429" cy="4032448"/>
          </a:xfrm>
          <a:prstGeom prst="rect">
            <a:avLst/>
          </a:prstGeom>
        </p:spPr>
      </p:pic>
      <p:pic>
        <p:nvPicPr>
          <p:cNvPr id="11" name="Picture 10" descr="A graph of a graph of data points colored by a red line&#10;&#10;AI-generated content may be incorrect.">
            <a:extLst>
              <a:ext uri="{FF2B5EF4-FFF2-40B4-BE49-F238E27FC236}">
                <a16:creationId xmlns:a16="http://schemas.microsoft.com/office/drawing/2014/main" id="{5580FA99-6FED-BCF1-1D30-08F2CA877472}"/>
              </a:ext>
            </a:extLst>
          </p:cNvPr>
          <p:cNvPicPr>
            <a:picLocks noChangeAspect="1"/>
          </p:cNvPicPr>
          <p:nvPr/>
        </p:nvPicPr>
        <p:blipFill>
          <a:blip r:embed="rId3">
            <a:extLst>
              <a:ext uri="{28A0092B-C50C-407E-A947-70E740481C1C}">
                <a14:useLocalDpi xmlns:a14="http://schemas.microsoft.com/office/drawing/2010/main" val="0"/>
              </a:ext>
            </a:extLst>
          </a:blip>
          <a:srcRect l="6223" t="20002" r="25325" b="5324"/>
          <a:stretch/>
        </p:blipFill>
        <p:spPr>
          <a:xfrm>
            <a:off x="3831052" y="2187907"/>
            <a:ext cx="3696411" cy="4032448"/>
          </a:xfrm>
          <a:prstGeom prst="rect">
            <a:avLst/>
          </a:prstGeom>
        </p:spPr>
      </p:pic>
      <p:pic>
        <p:nvPicPr>
          <p:cNvPr id="13" name="Picture 12" descr="A graph of a graph&#10;&#10;AI-generated content may be incorrect.">
            <a:extLst>
              <a:ext uri="{FF2B5EF4-FFF2-40B4-BE49-F238E27FC236}">
                <a16:creationId xmlns:a16="http://schemas.microsoft.com/office/drawing/2014/main" id="{5D961F6D-0100-C0A2-1670-CB22D29DF802}"/>
              </a:ext>
            </a:extLst>
          </p:cNvPr>
          <p:cNvPicPr>
            <a:picLocks noChangeAspect="1"/>
          </p:cNvPicPr>
          <p:nvPr/>
        </p:nvPicPr>
        <p:blipFill>
          <a:blip r:embed="rId4">
            <a:extLst>
              <a:ext uri="{28A0092B-C50C-407E-A947-70E740481C1C}">
                <a14:useLocalDpi xmlns:a14="http://schemas.microsoft.com/office/drawing/2010/main" val="0"/>
              </a:ext>
            </a:extLst>
          </a:blip>
          <a:srcRect l="6223" t="22415" r="12879" b="5576"/>
          <a:stretch/>
        </p:blipFill>
        <p:spPr>
          <a:xfrm>
            <a:off x="7685204" y="2211617"/>
            <a:ext cx="4368485" cy="3888432"/>
          </a:xfrm>
          <a:prstGeom prst="rect">
            <a:avLst/>
          </a:prstGeom>
        </p:spPr>
      </p:pic>
      <p:sp>
        <p:nvSpPr>
          <p:cNvPr id="14" name="TextBox 13">
            <a:extLst>
              <a:ext uri="{FF2B5EF4-FFF2-40B4-BE49-F238E27FC236}">
                <a16:creationId xmlns:a16="http://schemas.microsoft.com/office/drawing/2014/main" id="{4B8CF466-1AE5-57FA-1191-935DF0E525C3}"/>
              </a:ext>
            </a:extLst>
          </p:cNvPr>
          <p:cNvSpPr txBox="1"/>
          <p:nvPr/>
        </p:nvSpPr>
        <p:spPr>
          <a:xfrm>
            <a:off x="1728325" y="6163450"/>
            <a:ext cx="763351" cy="369332"/>
          </a:xfrm>
          <a:prstGeom prst="rect">
            <a:avLst/>
          </a:prstGeom>
          <a:noFill/>
        </p:spPr>
        <p:txBody>
          <a:bodyPr wrap="none" rtlCol="0">
            <a:spAutoFit/>
          </a:bodyPr>
          <a:lstStyle/>
          <a:p>
            <a:r>
              <a:rPr lang="en-US" altLang="zh-CN" dirty="0"/>
              <a:t>0.001 </a:t>
            </a:r>
            <a:endParaRPr lang="zh-CN" altLang="en-US" dirty="0"/>
          </a:p>
        </p:txBody>
      </p:sp>
      <p:sp>
        <p:nvSpPr>
          <p:cNvPr id="15" name="TextBox 14">
            <a:extLst>
              <a:ext uri="{FF2B5EF4-FFF2-40B4-BE49-F238E27FC236}">
                <a16:creationId xmlns:a16="http://schemas.microsoft.com/office/drawing/2014/main" id="{CC2B1278-2A7B-EA79-2417-CA10B01D037E}"/>
              </a:ext>
            </a:extLst>
          </p:cNvPr>
          <p:cNvSpPr txBox="1"/>
          <p:nvPr/>
        </p:nvSpPr>
        <p:spPr>
          <a:xfrm>
            <a:off x="5847276" y="6133971"/>
            <a:ext cx="646331" cy="369332"/>
          </a:xfrm>
          <a:prstGeom prst="rect">
            <a:avLst/>
          </a:prstGeom>
          <a:noFill/>
        </p:spPr>
        <p:txBody>
          <a:bodyPr wrap="none" rtlCol="0">
            <a:spAutoFit/>
          </a:bodyPr>
          <a:lstStyle/>
          <a:p>
            <a:r>
              <a:rPr lang="en-US" altLang="zh-CN" dirty="0"/>
              <a:t>0.01 </a:t>
            </a:r>
            <a:endParaRPr lang="zh-CN" altLang="en-US" dirty="0"/>
          </a:p>
        </p:txBody>
      </p:sp>
      <p:sp>
        <p:nvSpPr>
          <p:cNvPr id="16" name="TextBox 15">
            <a:extLst>
              <a:ext uri="{FF2B5EF4-FFF2-40B4-BE49-F238E27FC236}">
                <a16:creationId xmlns:a16="http://schemas.microsoft.com/office/drawing/2014/main" id="{AF2719C0-8DAF-8229-D508-9EFD15626890}"/>
              </a:ext>
            </a:extLst>
          </p:cNvPr>
          <p:cNvSpPr txBox="1"/>
          <p:nvPr/>
        </p:nvSpPr>
        <p:spPr>
          <a:xfrm>
            <a:off x="9470426" y="6112448"/>
            <a:ext cx="529312" cy="369332"/>
          </a:xfrm>
          <a:prstGeom prst="rect">
            <a:avLst/>
          </a:prstGeom>
          <a:noFill/>
        </p:spPr>
        <p:txBody>
          <a:bodyPr wrap="none" rtlCol="0">
            <a:spAutoFit/>
          </a:bodyPr>
          <a:lstStyle/>
          <a:p>
            <a:r>
              <a:rPr lang="en-US" altLang="zh-CN" dirty="0"/>
              <a:t>0.1 </a:t>
            </a:r>
            <a:endParaRPr lang="zh-CN" altLang="en-US" dirty="0"/>
          </a:p>
        </p:txBody>
      </p:sp>
    </p:spTree>
    <p:extLst>
      <p:ext uri="{BB962C8B-B14F-4D97-AF65-F5344CB8AC3E}">
        <p14:creationId xmlns:p14="http://schemas.microsoft.com/office/powerpoint/2010/main" val="10658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827-AAD4-126E-B838-A90C8DDD476B}"/>
              </a:ext>
            </a:extLst>
          </p:cNvPr>
          <p:cNvSpPr>
            <a:spLocks noGrp="1"/>
          </p:cNvSpPr>
          <p:nvPr>
            <p:ph type="title"/>
          </p:nvPr>
        </p:nvSpPr>
        <p:spPr/>
        <p:txBody>
          <a:bodyPr/>
          <a:lstStyle/>
          <a:p>
            <a:r>
              <a:rPr lang="en-US" altLang="zh-CN" dirty="0"/>
              <a:t>How</a:t>
            </a:r>
            <a:r>
              <a:rPr lang="zh-CN" altLang="en-US" dirty="0"/>
              <a:t> </a:t>
            </a:r>
            <a:r>
              <a:rPr lang="en-US" altLang="zh-CN" dirty="0"/>
              <a:t>about</a:t>
            </a:r>
            <a:r>
              <a:rPr lang="zh-CN" altLang="en-US" dirty="0"/>
              <a:t> </a:t>
            </a:r>
            <a:r>
              <a:rPr lang="en-US" altLang="zh-CN" dirty="0" err="1"/>
              <a:t>lr</a:t>
            </a:r>
            <a:r>
              <a:rPr lang="en-US" altLang="zh-CN" dirty="0"/>
              <a:t>=1 then</a:t>
            </a:r>
            <a:endParaRPr lang="zh-CN" altLang="en-US" dirty="0"/>
          </a:p>
        </p:txBody>
      </p:sp>
      <p:pic>
        <p:nvPicPr>
          <p:cNvPr id="7" name="Content Placeholder 6" descr="A graph with a red line&#10;&#10;AI-generated content may be incorrect.">
            <a:extLst>
              <a:ext uri="{FF2B5EF4-FFF2-40B4-BE49-F238E27FC236}">
                <a16:creationId xmlns:a16="http://schemas.microsoft.com/office/drawing/2014/main" id="{5EA0E3A0-6C13-DCFA-151B-9DD5178F3AF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16" t="20056" r="8594" b="6326"/>
          <a:stretch/>
        </p:blipFill>
        <p:spPr>
          <a:xfrm>
            <a:off x="2639616" y="1268760"/>
            <a:ext cx="6264696" cy="4968552"/>
          </a:xfrm>
        </p:spPr>
      </p:pic>
      <p:sp>
        <p:nvSpPr>
          <p:cNvPr id="4" name="Footer Placeholder 3">
            <a:extLst>
              <a:ext uri="{FF2B5EF4-FFF2-40B4-BE49-F238E27FC236}">
                <a16:creationId xmlns:a16="http://schemas.microsoft.com/office/drawing/2014/main" id="{F64D0E7D-F2B3-7E1A-812B-2F88139EB322}"/>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A1313299-5FAF-A1C7-F5E0-F796613374A4}"/>
              </a:ext>
            </a:extLst>
          </p:cNvPr>
          <p:cNvSpPr>
            <a:spLocks noGrp="1"/>
          </p:cNvSpPr>
          <p:nvPr>
            <p:ph type="sldNum" sz="quarter" idx="12"/>
          </p:nvPr>
        </p:nvSpPr>
        <p:spPr/>
        <p:txBody>
          <a:bodyPr/>
          <a:lstStyle/>
          <a:p>
            <a:fld id="{7E8AFECB-488C-4862-A863-69DB259C81CD}" type="slidenum">
              <a:rPr lang="en-AU" smtClean="0"/>
              <a:t>18</a:t>
            </a:fld>
            <a:endParaRPr lang="en-AU" dirty="0"/>
          </a:p>
        </p:txBody>
      </p:sp>
      <p:grpSp>
        <p:nvGrpSpPr>
          <p:cNvPr id="8" name="Group 7">
            <a:extLst>
              <a:ext uri="{FF2B5EF4-FFF2-40B4-BE49-F238E27FC236}">
                <a16:creationId xmlns:a16="http://schemas.microsoft.com/office/drawing/2014/main" id="{2BA3F891-A91D-78A5-691F-85509C4DB37A}"/>
              </a:ext>
            </a:extLst>
          </p:cNvPr>
          <p:cNvGrpSpPr/>
          <p:nvPr/>
        </p:nvGrpSpPr>
        <p:grpSpPr>
          <a:xfrm>
            <a:off x="8760296" y="2578831"/>
            <a:ext cx="3094775" cy="2509301"/>
            <a:chOff x="1271464" y="2127349"/>
            <a:chExt cx="3094775" cy="2509301"/>
          </a:xfrm>
        </p:grpSpPr>
        <p:sp>
          <p:nvSpPr>
            <p:cNvPr id="9" name="Rectangle: Rounded Corners 8">
              <a:extLst>
                <a:ext uri="{FF2B5EF4-FFF2-40B4-BE49-F238E27FC236}">
                  <a16:creationId xmlns:a16="http://schemas.microsoft.com/office/drawing/2014/main" id="{1AAB9B93-9797-385D-07BE-F511B8B04CFD}"/>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Group 9">
              <a:extLst>
                <a:ext uri="{FF2B5EF4-FFF2-40B4-BE49-F238E27FC236}">
                  <a16:creationId xmlns:a16="http://schemas.microsoft.com/office/drawing/2014/main" id="{62E3F87C-A4C8-41A8-D47E-B94AE1FC950C}"/>
                </a:ext>
              </a:extLst>
            </p:cNvPr>
            <p:cNvGrpSpPr/>
            <p:nvPr/>
          </p:nvGrpSpPr>
          <p:grpSpPr>
            <a:xfrm>
              <a:off x="1400574" y="2127350"/>
              <a:ext cx="2837288" cy="1734893"/>
              <a:chOff x="2934445" y="1954530"/>
              <a:chExt cx="2837288" cy="1734893"/>
            </a:xfrm>
          </p:grpSpPr>
          <p:cxnSp>
            <p:nvCxnSpPr>
              <p:cNvPr id="12" name="Straight Arrow Connector 11">
                <a:extLst>
                  <a:ext uri="{FF2B5EF4-FFF2-40B4-BE49-F238E27FC236}">
                    <a16:creationId xmlns:a16="http://schemas.microsoft.com/office/drawing/2014/main" id="{69F70119-DB78-7C6B-E7AC-4C1217B1117B}"/>
                  </a:ext>
                </a:extLst>
              </p:cNvPr>
              <p:cNvCxnSpPr>
                <a:cxnSpLocks/>
                <a:stCxn id="15" idx="6"/>
                <a:endCxn id="19"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43FF9F-459B-DDC5-223A-340172C36251}"/>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C1AF3558-7FC5-38BC-264D-74E4543892A7}"/>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CF8DF92C-22D6-C72A-02BB-3F423753DA14}"/>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5D4D7B6B-32EC-E1D4-8F50-4731C534CA5C}"/>
                  </a:ext>
                </a:extLst>
              </p:cNvPr>
              <p:cNvCxnSpPr>
                <a:stCxn id="13" idx="6"/>
                <a:endCxn id="15"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BFC7E4-6E85-A385-9840-1E20E442D8A9}"/>
                  </a:ext>
                </a:extLst>
              </p:cNvPr>
              <p:cNvCxnSpPr>
                <a:cxnSpLocks/>
                <a:stCxn id="15" idx="2"/>
                <a:endCxn id="14"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5FD6955-4F95-C3C0-2AFB-6F1E69245C4A}"/>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C5F0280D-0571-E7FD-1508-E3F8C91B0487}"/>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8C021E-F3CD-409B-4E41-5B69687480B2}"/>
                      </a:ext>
                    </a:extLst>
                  </p:cNvPr>
                  <p:cNvSpPr txBox="1"/>
                  <p:nvPr/>
                </p:nvSpPr>
                <p:spPr>
                  <a:xfrm>
                    <a:off x="3003983" y="2141288"/>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7" name="TextBox 56">
                    <a:extLst>
                      <a:ext uri="{FF2B5EF4-FFF2-40B4-BE49-F238E27FC236}">
                        <a16:creationId xmlns:a16="http://schemas.microsoft.com/office/drawing/2014/main" id="{FDE1553D-F0A3-AD63-8C5A-FBB5CE23D752}"/>
                      </a:ext>
                    </a:extLst>
                  </p:cNvPr>
                  <p:cNvSpPr txBox="1">
                    <a:spLocks noRot="1" noChangeAspect="1" noMove="1" noResize="1" noEditPoints="1" noAdjustHandles="1" noChangeArrowheads="1" noChangeShapeType="1" noTextEdit="1"/>
                  </p:cNvSpPr>
                  <p:nvPr/>
                </p:nvSpPr>
                <p:spPr>
                  <a:xfrm>
                    <a:off x="3003983" y="2141288"/>
                    <a:ext cx="460767"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B1585C6-DAFD-0C60-53EC-DF675AD0DDEB}"/>
                      </a:ext>
                    </a:extLst>
                  </p:cNvPr>
                  <p:cNvSpPr txBox="1"/>
                  <p:nvPr/>
                </p:nvSpPr>
                <p:spPr>
                  <a:xfrm>
                    <a:off x="2934445" y="3319519"/>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zh-CN" altLang="en-US" dirty="0"/>
                  </a:p>
                </p:txBody>
              </p:sp>
            </mc:Choice>
            <mc:Fallback>
              <p:sp>
                <p:nvSpPr>
                  <p:cNvPr id="21" name="TextBox 20">
                    <a:extLst>
                      <a:ext uri="{FF2B5EF4-FFF2-40B4-BE49-F238E27FC236}">
                        <a16:creationId xmlns:a16="http://schemas.microsoft.com/office/drawing/2014/main" id="{CB1585C6-DAFD-0C60-53EC-DF675AD0DDEB}"/>
                      </a:ext>
                    </a:extLst>
                  </p:cNvPr>
                  <p:cNvSpPr txBox="1">
                    <a:spLocks noRot="1" noChangeAspect="1" noMove="1" noResize="1" noEditPoints="1" noAdjustHandles="1" noChangeArrowheads="1" noChangeShapeType="1" noTextEdit="1"/>
                  </p:cNvSpPr>
                  <p:nvPr/>
                </p:nvSpPr>
                <p:spPr>
                  <a:xfrm>
                    <a:off x="2934445" y="3319519"/>
                    <a:ext cx="46609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8DA52FE-0542-859B-5AFF-DCA4367B6588}"/>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22" name="TextBox 21">
                    <a:extLst>
                      <a:ext uri="{FF2B5EF4-FFF2-40B4-BE49-F238E27FC236}">
                        <a16:creationId xmlns:a16="http://schemas.microsoft.com/office/drawing/2014/main" id="{D8DA52FE-0542-859B-5AFF-DCA4367B6588}"/>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5"/>
                    <a:stretch>
                      <a:fillRect t="-6557" r="-14754" b="-655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2EA2F68-338D-80CC-A8E3-6B80D8858B95}"/>
                      </a:ext>
                    </a:extLst>
                  </p:cNvPr>
                  <p:cNvSpPr txBox="1"/>
                  <p:nvPr/>
                </p:nvSpPr>
                <p:spPr>
                  <a:xfrm>
                    <a:off x="3331910" y="2533714"/>
                    <a:ext cx="36074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i="1" dirty="0">
                                  <a:latin typeface="Cambria Math" panose="02040503050406030204" pitchFamily="18" charset="0"/>
                                </a:rPr>
                                <m:t>1</m:t>
                              </m:r>
                            </m:sub>
                          </m:sSub>
                        </m:oMath>
                      </m:oMathPara>
                    </a14:m>
                    <a:endParaRPr lang="zh-CN" altLang="en-US" sz="1000" dirty="0"/>
                  </a:p>
                </p:txBody>
              </p:sp>
            </mc:Choice>
            <mc:Fallback>
              <p:sp>
                <p:nvSpPr>
                  <p:cNvPr id="23" name="TextBox 22">
                    <a:extLst>
                      <a:ext uri="{FF2B5EF4-FFF2-40B4-BE49-F238E27FC236}">
                        <a16:creationId xmlns:a16="http://schemas.microsoft.com/office/drawing/2014/main" id="{D2EA2F68-338D-80CC-A8E3-6B80D8858B95}"/>
                      </a:ext>
                    </a:extLst>
                  </p:cNvPr>
                  <p:cNvSpPr txBox="1">
                    <a:spLocks noRot="1" noChangeAspect="1" noMove="1" noResize="1" noEditPoints="1" noAdjustHandles="1" noChangeArrowheads="1" noChangeShapeType="1" noTextEdit="1"/>
                  </p:cNvSpPr>
                  <p:nvPr/>
                </p:nvSpPr>
                <p:spPr>
                  <a:xfrm>
                    <a:off x="3331910" y="2533714"/>
                    <a:ext cx="360740" cy="246221"/>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79CABFF-CB08-2A06-04A4-2A7FB3015E3D}"/>
                      </a:ext>
                    </a:extLst>
                  </p:cNvPr>
                  <p:cNvSpPr txBox="1"/>
                  <p:nvPr/>
                </p:nvSpPr>
                <p:spPr>
                  <a:xfrm>
                    <a:off x="3394522" y="3090544"/>
                    <a:ext cx="37273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m:t>
                              </m:r>
                            </m:sub>
                          </m:sSub>
                        </m:oMath>
                      </m:oMathPara>
                    </a14:m>
                    <a:endParaRPr lang="zh-CN" altLang="en-US" sz="1000" dirty="0"/>
                  </a:p>
                </p:txBody>
              </p:sp>
            </mc:Choice>
            <mc:Fallback>
              <p:sp>
                <p:nvSpPr>
                  <p:cNvPr id="24" name="TextBox 23">
                    <a:extLst>
                      <a:ext uri="{FF2B5EF4-FFF2-40B4-BE49-F238E27FC236}">
                        <a16:creationId xmlns:a16="http://schemas.microsoft.com/office/drawing/2014/main" id="{579CABFF-CB08-2A06-04A4-2A7FB3015E3D}"/>
                      </a:ext>
                    </a:extLst>
                  </p:cNvPr>
                  <p:cNvSpPr txBox="1">
                    <a:spLocks noRot="1" noChangeAspect="1" noMove="1" noResize="1" noEditPoints="1" noAdjustHandles="1" noChangeArrowheads="1" noChangeShapeType="1" noTextEdit="1"/>
                  </p:cNvSpPr>
                  <p:nvPr/>
                </p:nvSpPr>
                <p:spPr>
                  <a:xfrm>
                    <a:off x="3394522" y="3090544"/>
                    <a:ext cx="372730" cy="246221"/>
                  </a:xfrm>
                  <a:prstGeom prst="rect">
                    <a:avLst/>
                  </a:prstGeom>
                  <a:blipFill>
                    <a:blip r:embed="rId7"/>
                    <a:stretch>
                      <a:fillRect/>
                    </a:stretch>
                  </a:blipFill>
                  <a:ln>
                    <a:noFill/>
                  </a:ln>
                </p:spPr>
                <p:txBody>
                  <a:bodyPr/>
                  <a:lstStyle/>
                  <a:p>
                    <a:r>
                      <a:rPr lang="zh-CN" altLang="en-US">
                        <a:noFill/>
                      </a:rPr>
                      <a:t> </a:t>
                    </a:r>
                  </a:p>
                </p:txBody>
              </p:sp>
            </mc:Fallback>
          </mc:AlternateContent>
          <p:sp>
            <p:nvSpPr>
              <p:cNvPr id="25" name="TextBox 24">
                <a:extLst>
                  <a:ext uri="{FF2B5EF4-FFF2-40B4-BE49-F238E27FC236}">
                    <a16:creationId xmlns:a16="http://schemas.microsoft.com/office/drawing/2014/main" id="{030FDF8C-2D5D-2C1A-5D67-EE4F5E601B2A}"/>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65E62B9-EE2F-5F3B-0179-86AB69A6C68B}"/>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26" name="TextBox 25">
                    <a:extLst>
                      <a:ext uri="{FF2B5EF4-FFF2-40B4-BE49-F238E27FC236}">
                        <a16:creationId xmlns:a16="http://schemas.microsoft.com/office/drawing/2014/main" id="{A65E62B9-EE2F-5F3B-0179-86AB69A6C68B}"/>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8"/>
                    <a:stretch>
                      <a:fillRect/>
                    </a:stretch>
                  </a:blipFill>
                  <a:ln>
                    <a:noFill/>
                  </a:ln>
                </p:spPr>
                <p:txBody>
                  <a:bodyPr/>
                  <a:lstStyle/>
                  <a:p>
                    <a:r>
                      <a:rPr lang="zh-CN" altLang="en-US">
                        <a:noFill/>
                      </a:rPr>
                      <a:t> </a:t>
                    </a:r>
                  </a:p>
                </p:txBody>
              </p:sp>
            </mc:Fallback>
          </mc:AlternateContent>
          <p:cxnSp>
            <p:nvCxnSpPr>
              <p:cNvPr id="27" name="Straight Connector 26">
                <a:extLst>
                  <a:ext uri="{FF2B5EF4-FFF2-40B4-BE49-F238E27FC236}">
                    <a16:creationId xmlns:a16="http://schemas.microsoft.com/office/drawing/2014/main" id="{105399EC-5C23-81AB-8CBF-FE635841EF1F}"/>
                  </a:ext>
                </a:extLst>
              </p:cNvPr>
              <p:cNvCxnSpPr>
                <a:cxnSpLocks/>
                <a:endCxn id="28"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35E6FB1-EB85-4192-F471-20F4E48EE90F}"/>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28" name="TextBox 27">
                    <a:extLst>
                      <a:ext uri="{FF2B5EF4-FFF2-40B4-BE49-F238E27FC236}">
                        <a16:creationId xmlns:a16="http://schemas.microsoft.com/office/drawing/2014/main" id="{235E6FB1-EB85-4192-F471-20F4E48EE90F}"/>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9"/>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DD55080-1B3D-1992-3699-0768A1938FF4}"/>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11" name="TextBox 10">
                  <a:extLst>
                    <a:ext uri="{FF2B5EF4-FFF2-40B4-BE49-F238E27FC236}">
                      <a16:creationId xmlns:a16="http://schemas.microsoft.com/office/drawing/2014/main" id="{BDD55080-1B3D-1992-3699-0768A1938FF4}"/>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10"/>
                  <a:stretch>
                    <a:fillRect b="-708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27963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D61A7-73D5-C0F6-5F7B-B24225B43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60289-DAF8-3FA8-5380-E51F9D880466}"/>
              </a:ext>
            </a:extLst>
          </p:cNvPr>
          <p:cNvSpPr>
            <a:spLocks noGrp="1"/>
          </p:cNvSpPr>
          <p:nvPr>
            <p:ph type="title"/>
          </p:nvPr>
        </p:nvSpPr>
        <p:spPr/>
        <p:txBody>
          <a:bodyPr/>
          <a:lstStyle/>
          <a:p>
            <a:r>
              <a:rPr lang="en-US" altLang="zh-CN" dirty="0"/>
              <a:t>Nonlinear problem</a:t>
            </a:r>
            <a:endParaRPr lang="zh-CN" altLang="en-US" dirty="0"/>
          </a:p>
        </p:txBody>
      </p:sp>
      <p:sp>
        <p:nvSpPr>
          <p:cNvPr id="4" name="Footer Placeholder 3">
            <a:extLst>
              <a:ext uri="{FF2B5EF4-FFF2-40B4-BE49-F238E27FC236}">
                <a16:creationId xmlns:a16="http://schemas.microsoft.com/office/drawing/2014/main" id="{7393F0D7-6AF9-8632-EB92-B34D0F56820B}"/>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B78BBE8F-E5FB-3B36-356B-4585AAA7FF5A}"/>
              </a:ext>
            </a:extLst>
          </p:cNvPr>
          <p:cNvSpPr>
            <a:spLocks noGrp="1"/>
          </p:cNvSpPr>
          <p:nvPr>
            <p:ph type="sldNum" sz="quarter" idx="12"/>
          </p:nvPr>
        </p:nvSpPr>
        <p:spPr/>
        <p:txBody>
          <a:bodyPr/>
          <a:lstStyle/>
          <a:p>
            <a:fld id="{7E8AFECB-488C-4862-A863-69DB259C81CD}" type="slidenum">
              <a:rPr lang="en-AU" smtClean="0"/>
              <a:t>19</a:t>
            </a:fld>
            <a:endParaRPr lang="en-AU" dirty="0"/>
          </a:p>
        </p:txBody>
      </p:sp>
      <p:pic>
        <p:nvPicPr>
          <p:cNvPr id="3" name="Picture 2" descr="A graph with blue and orange dots&#10;&#10;AI-generated content may be incorrect.">
            <a:extLst>
              <a:ext uri="{FF2B5EF4-FFF2-40B4-BE49-F238E27FC236}">
                <a16:creationId xmlns:a16="http://schemas.microsoft.com/office/drawing/2014/main" id="{C85C8669-64E1-F6D2-53B3-13748BB0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960" y="971009"/>
            <a:ext cx="5400000" cy="5400000"/>
          </a:xfrm>
          <a:prstGeom prst="rect">
            <a:avLst/>
          </a:prstGeom>
        </p:spPr>
      </p:pic>
      <p:grpSp>
        <p:nvGrpSpPr>
          <p:cNvPr id="6" name="Group 5">
            <a:extLst>
              <a:ext uri="{FF2B5EF4-FFF2-40B4-BE49-F238E27FC236}">
                <a16:creationId xmlns:a16="http://schemas.microsoft.com/office/drawing/2014/main" id="{6CFAE068-3ED1-05A6-4DE6-D3951C0E1BC0}"/>
              </a:ext>
            </a:extLst>
          </p:cNvPr>
          <p:cNvGrpSpPr/>
          <p:nvPr/>
        </p:nvGrpSpPr>
        <p:grpSpPr>
          <a:xfrm>
            <a:off x="502340" y="2276872"/>
            <a:ext cx="3094775" cy="2509301"/>
            <a:chOff x="1271464" y="2127349"/>
            <a:chExt cx="3094775" cy="2509301"/>
          </a:xfrm>
        </p:grpSpPr>
        <p:sp>
          <p:nvSpPr>
            <p:cNvPr id="7" name="Rectangle: Rounded Corners 6">
              <a:extLst>
                <a:ext uri="{FF2B5EF4-FFF2-40B4-BE49-F238E27FC236}">
                  <a16:creationId xmlns:a16="http://schemas.microsoft.com/office/drawing/2014/main" id="{ED1E6C21-7B25-F556-52B5-EC32C2E8DD12}"/>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8EA381CE-C824-BA01-1E00-CD88C25B05F6}"/>
                </a:ext>
              </a:extLst>
            </p:cNvPr>
            <p:cNvGrpSpPr/>
            <p:nvPr/>
          </p:nvGrpSpPr>
          <p:grpSpPr>
            <a:xfrm>
              <a:off x="1400574" y="2127350"/>
              <a:ext cx="2837288" cy="1734893"/>
              <a:chOff x="2934445" y="1954530"/>
              <a:chExt cx="2837288" cy="1734893"/>
            </a:xfrm>
          </p:grpSpPr>
          <p:cxnSp>
            <p:nvCxnSpPr>
              <p:cNvPr id="12" name="Straight Arrow Connector 11">
                <a:extLst>
                  <a:ext uri="{FF2B5EF4-FFF2-40B4-BE49-F238E27FC236}">
                    <a16:creationId xmlns:a16="http://schemas.microsoft.com/office/drawing/2014/main" id="{1F9ED151-83A1-CA56-5754-C6259F4D19FF}"/>
                  </a:ext>
                </a:extLst>
              </p:cNvPr>
              <p:cNvCxnSpPr>
                <a:cxnSpLocks/>
                <a:stCxn id="19" idx="6"/>
                <a:endCxn id="23"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31C9805-379E-CB0C-1D40-E4AF4C6BAA74}"/>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752C4C13-6722-FE3E-2558-A0AAD51CB359}"/>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735DCDC0-216D-9D70-DE2F-B85D685E6DB2}"/>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Straight Connector 19">
                <a:extLst>
                  <a:ext uri="{FF2B5EF4-FFF2-40B4-BE49-F238E27FC236}">
                    <a16:creationId xmlns:a16="http://schemas.microsoft.com/office/drawing/2014/main" id="{339771F0-F3CF-A1C1-0B7B-5DD3A1044AC2}"/>
                  </a:ext>
                </a:extLst>
              </p:cNvPr>
              <p:cNvCxnSpPr>
                <a:stCxn id="17" idx="6"/>
                <a:endCxn id="19"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6C3645-D0F4-318F-361A-89FB35C2D4AA}"/>
                  </a:ext>
                </a:extLst>
              </p:cNvPr>
              <p:cNvCxnSpPr>
                <a:cxnSpLocks/>
                <a:stCxn id="19" idx="2"/>
                <a:endCxn id="18"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FB483B75-54D3-BBCC-D8EB-0F6018C612B4}"/>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54E1BE33-BE73-EB49-D92F-56957E566E31}"/>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3AAD8F3-457B-F05A-E23A-28C13BC9397A}"/>
                      </a:ext>
                    </a:extLst>
                  </p:cNvPr>
                  <p:cNvSpPr txBox="1"/>
                  <p:nvPr/>
                </p:nvSpPr>
                <p:spPr>
                  <a:xfrm>
                    <a:off x="3003983" y="214128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24" name="TextBox 23">
                    <a:extLst>
                      <a:ext uri="{FF2B5EF4-FFF2-40B4-BE49-F238E27FC236}">
                        <a16:creationId xmlns:a16="http://schemas.microsoft.com/office/drawing/2014/main" id="{C3AAD8F3-457B-F05A-E23A-28C13BC9397A}"/>
                      </a:ext>
                    </a:extLst>
                  </p:cNvPr>
                  <p:cNvSpPr txBox="1">
                    <a:spLocks noRot="1" noChangeAspect="1" noMove="1" noResize="1" noEditPoints="1" noAdjustHandles="1" noChangeArrowheads="1" noChangeShapeType="1" noTextEdit="1"/>
                  </p:cNvSpPr>
                  <p:nvPr/>
                </p:nvSpPr>
                <p:spPr>
                  <a:xfrm>
                    <a:off x="3003983" y="2141288"/>
                    <a:ext cx="466090"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F2B428F-AEB3-12F8-1FF1-7F8880D333F7}"/>
                      </a:ext>
                    </a:extLst>
                  </p:cNvPr>
                  <p:cNvSpPr txBox="1"/>
                  <p:nvPr/>
                </p:nvSpPr>
                <p:spPr>
                  <a:xfrm>
                    <a:off x="2934445" y="3319519"/>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25" name="TextBox 24">
                    <a:extLst>
                      <a:ext uri="{FF2B5EF4-FFF2-40B4-BE49-F238E27FC236}">
                        <a16:creationId xmlns:a16="http://schemas.microsoft.com/office/drawing/2014/main" id="{6F2B428F-AEB3-12F8-1FF1-7F8880D333F7}"/>
                      </a:ext>
                    </a:extLst>
                  </p:cNvPr>
                  <p:cNvSpPr txBox="1">
                    <a:spLocks noRot="1" noChangeAspect="1" noMove="1" noResize="1" noEditPoints="1" noAdjustHandles="1" noChangeArrowheads="1" noChangeShapeType="1" noTextEdit="1"/>
                  </p:cNvSpPr>
                  <p:nvPr/>
                </p:nvSpPr>
                <p:spPr>
                  <a:xfrm>
                    <a:off x="2934445" y="3319519"/>
                    <a:ext cx="460767"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4F0343D-47EE-4AE5-9D02-C20BCC2D27C3}"/>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26" name="TextBox 25">
                    <a:extLst>
                      <a:ext uri="{FF2B5EF4-FFF2-40B4-BE49-F238E27FC236}">
                        <a16:creationId xmlns:a16="http://schemas.microsoft.com/office/drawing/2014/main" id="{B4F0343D-47EE-4AE5-9D02-C20BCC2D27C3}"/>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5"/>
                    <a:stretch>
                      <a:fillRect t="-6667" r="-16393" b="-666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EE89FD5-843D-2C52-5853-20493227BBEE}"/>
                      </a:ext>
                    </a:extLst>
                  </p:cNvPr>
                  <p:cNvSpPr txBox="1"/>
                  <p:nvPr/>
                </p:nvSpPr>
                <p:spPr>
                  <a:xfrm>
                    <a:off x="3331910" y="2533714"/>
                    <a:ext cx="363689"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b="0" i="1" dirty="0" smtClean="0">
                                  <a:latin typeface="Cambria Math" panose="02040503050406030204" pitchFamily="18" charset="0"/>
                                </a:rPr>
                                <m:t>0</m:t>
                              </m:r>
                            </m:sub>
                          </m:sSub>
                        </m:oMath>
                      </m:oMathPara>
                    </a14:m>
                    <a:endParaRPr lang="zh-CN" altLang="en-US" sz="1000" dirty="0"/>
                  </a:p>
                </p:txBody>
              </p:sp>
            </mc:Choice>
            <mc:Fallback>
              <p:sp>
                <p:nvSpPr>
                  <p:cNvPr id="27" name="TextBox 26">
                    <a:extLst>
                      <a:ext uri="{FF2B5EF4-FFF2-40B4-BE49-F238E27FC236}">
                        <a16:creationId xmlns:a16="http://schemas.microsoft.com/office/drawing/2014/main" id="{9EE89FD5-843D-2C52-5853-20493227BBEE}"/>
                      </a:ext>
                    </a:extLst>
                  </p:cNvPr>
                  <p:cNvSpPr txBox="1">
                    <a:spLocks noRot="1" noChangeAspect="1" noMove="1" noResize="1" noEditPoints="1" noAdjustHandles="1" noChangeArrowheads="1" noChangeShapeType="1" noTextEdit="1"/>
                  </p:cNvSpPr>
                  <p:nvPr/>
                </p:nvSpPr>
                <p:spPr>
                  <a:xfrm>
                    <a:off x="3331910" y="2533714"/>
                    <a:ext cx="363689" cy="246221"/>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D122458-6244-BF49-CA11-C31816C1E7D5}"/>
                      </a:ext>
                    </a:extLst>
                  </p:cNvPr>
                  <p:cNvSpPr txBox="1"/>
                  <p:nvPr/>
                </p:nvSpPr>
                <p:spPr>
                  <a:xfrm>
                    <a:off x="3394522" y="3090544"/>
                    <a:ext cx="36978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b="0" i="1" dirty="0" smtClean="0">
                                  <a:latin typeface="Cambria Math" panose="02040503050406030204" pitchFamily="18" charset="0"/>
                                </a:rPr>
                                <m:t>1</m:t>
                              </m:r>
                            </m:sub>
                          </m:sSub>
                        </m:oMath>
                      </m:oMathPara>
                    </a14:m>
                    <a:endParaRPr lang="zh-CN" altLang="en-US" sz="1000" dirty="0"/>
                  </a:p>
                </p:txBody>
              </p:sp>
            </mc:Choice>
            <mc:Fallback>
              <p:sp>
                <p:nvSpPr>
                  <p:cNvPr id="28" name="TextBox 27">
                    <a:extLst>
                      <a:ext uri="{FF2B5EF4-FFF2-40B4-BE49-F238E27FC236}">
                        <a16:creationId xmlns:a16="http://schemas.microsoft.com/office/drawing/2014/main" id="{CD122458-6244-BF49-CA11-C31816C1E7D5}"/>
                      </a:ext>
                    </a:extLst>
                  </p:cNvPr>
                  <p:cNvSpPr txBox="1">
                    <a:spLocks noRot="1" noChangeAspect="1" noMove="1" noResize="1" noEditPoints="1" noAdjustHandles="1" noChangeArrowheads="1" noChangeShapeType="1" noTextEdit="1"/>
                  </p:cNvSpPr>
                  <p:nvPr/>
                </p:nvSpPr>
                <p:spPr>
                  <a:xfrm>
                    <a:off x="3394522" y="3090544"/>
                    <a:ext cx="369780" cy="246221"/>
                  </a:xfrm>
                  <a:prstGeom prst="rect">
                    <a:avLst/>
                  </a:prstGeom>
                  <a:blipFill>
                    <a:blip r:embed="rId7"/>
                    <a:stretch>
                      <a:fillRect/>
                    </a:stretch>
                  </a:blipFill>
                  <a:ln>
                    <a:noFill/>
                  </a:ln>
                </p:spPr>
                <p:txBody>
                  <a:bodyPr/>
                  <a:lstStyle/>
                  <a:p>
                    <a:r>
                      <a:rPr lang="zh-CN" altLang="en-US">
                        <a:noFill/>
                      </a:rPr>
                      <a:t> </a:t>
                    </a:r>
                  </a:p>
                </p:txBody>
              </p:sp>
            </mc:Fallback>
          </mc:AlternateContent>
          <p:sp>
            <p:nvSpPr>
              <p:cNvPr id="29" name="TextBox 28">
                <a:extLst>
                  <a:ext uri="{FF2B5EF4-FFF2-40B4-BE49-F238E27FC236}">
                    <a16:creationId xmlns:a16="http://schemas.microsoft.com/office/drawing/2014/main" id="{5E5E8165-C66D-4064-8F51-9DC60BAD0981}"/>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6EC5907-032D-24E2-3CE6-DCC1C806AF31}"/>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30" name="TextBox 29">
                    <a:extLst>
                      <a:ext uri="{FF2B5EF4-FFF2-40B4-BE49-F238E27FC236}">
                        <a16:creationId xmlns:a16="http://schemas.microsoft.com/office/drawing/2014/main" id="{46EC5907-032D-24E2-3CE6-DCC1C806AF31}"/>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8"/>
                    <a:stretch>
                      <a:fillRect/>
                    </a:stretch>
                  </a:blipFill>
                  <a:ln>
                    <a:noFill/>
                  </a:ln>
                </p:spPr>
                <p:txBody>
                  <a:bodyPr/>
                  <a:lstStyle/>
                  <a:p>
                    <a:r>
                      <a:rPr lang="zh-CN" altLang="en-US">
                        <a:noFill/>
                      </a:rPr>
                      <a:t> </a:t>
                    </a:r>
                  </a:p>
                </p:txBody>
              </p:sp>
            </mc:Fallback>
          </mc:AlternateContent>
          <p:cxnSp>
            <p:nvCxnSpPr>
              <p:cNvPr id="31" name="Straight Connector 30">
                <a:extLst>
                  <a:ext uri="{FF2B5EF4-FFF2-40B4-BE49-F238E27FC236}">
                    <a16:creationId xmlns:a16="http://schemas.microsoft.com/office/drawing/2014/main" id="{C4D74329-BA17-A514-76B2-F4639D1D2761}"/>
                  </a:ext>
                </a:extLst>
              </p:cNvPr>
              <p:cNvCxnSpPr>
                <a:cxnSpLocks/>
                <a:endCxn id="32"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5E0AD6-3D76-4FC8-414F-18889E0FE920}"/>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32" name="TextBox 31">
                    <a:extLst>
                      <a:ext uri="{FF2B5EF4-FFF2-40B4-BE49-F238E27FC236}">
                        <a16:creationId xmlns:a16="http://schemas.microsoft.com/office/drawing/2014/main" id="{D95E0AD6-3D76-4FC8-414F-18889E0FE920}"/>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9"/>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270F55B-5479-86BB-7F00-5C4B4D9CB6B1}"/>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10" name="TextBox 9">
                  <a:extLst>
                    <a:ext uri="{FF2B5EF4-FFF2-40B4-BE49-F238E27FC236}">
                      <a16:creationId xmlns:a16="http://schemas.microsoft.com/office/drawing/2014/main" id="{4270F55B-5479-86BB-7F00-5C4B4D9CB6B1}"/>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10"/>
                  <a:stretch>
                    <a:fillRect b="-701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0127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E71719-F3A1-4547-81F8-A5D0D5EA7013}"/>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040F22D-E4E3-3D49-B3D6-01FD088E6B35}"/>
              </a:ext>
            </a:extLst>
          </p:cNvPr>
          <p:cNvSpPr>
            <a:spLocks noGrp="1"/>
          </p:cNvSpPr>
          <p:nvPr>
            <p:ph type="title"/>
          </p:nvPr>
        </p:nvSpPr>
        <p:spPr>
          <a:xfrm>
            <a:off x="2152650" y="1772816"/>
            <a:ext cx="7886700" cy="366332"/>
          </a:xfrm>
        </p:spPr>
        <p:txBody>
          <a:bodyPr>
            <a:noAutofit/>
          </a:bodyPr>
          <a:lstStyle/>
          <a:p>
            <a:pPr algn="ctr"/>
            <a:r>
              <a:rPr lang="en-US" sz="3000" b="1" dirty="0">
                <a:latin typeface="Arial Black" panose="020B0604020202020204" pitchFamily="34" charset="0"/>
                <a:cs typeface="Arial Black" panose="020B0604020202020204" pitchFamily="34" charset="0"/>
              </a:rPr>
              <a:t>Acknowledgement of Country</a:t>
            </a:r>
          </a:p>
        </p:txBody>
      </p:sp>
      <p:sp>
        <p:nvSpPr>
          <p:cNvPr id="4" name="Rectangle 3">
            <a:extLst>
              <a:ext uri="{FF2B5EF4-FFF2-40B4-BE49-F238E27FC236}">
                <a16:creationId xmlns:a16="http://schemas.microsoft.com/office/drawing/2014/main" id="{492E4E4A-1832-B541-A641-596CA845E8BA}"/>
              </a:ext>
            </a:extLst>
          </p:cNvPr>
          <p:cNvSpPr/>
          <p:nvPr/>
        </p:nvSpPr>
        <p:spPr>
          <a:xfrm>
            <a:off x="2567608" y="2636913"/>
            <a:ext cx="7327726" cy="2246769"/>
          </a:xfrm>
          <a:prstGeom prst="rect">
            <a:avLst/>
          </a:prstGeom>
        </p:spPr>
        <p:txBody>
          <a:bodyPr wrap="square">
            <a:spAutoFit/>
          </a:bodyPr>
          <a:lstStyle/>
          <a:p>
            <a:pPr algn="just"/>
            <a:r>
              <a:rPr lang="en-AU" sz="2000" dirty="0">
                <a:ln w="0">
                  <a:noFill/>
                </a:ln>
                <a:solidFill>
                  <a:schemeClr val="bg2">
                    <a:lumMod val="10000"/>
                  </a:schemeClr>
                </a:solidFill>
                <a:effectLst>
                  <a:outerShdw blurRad="38100" dist="19050" dir="2700000" algn="tl" rotWithShape="0">
                    <a:schemeClr val="dk1">
                      <a:alpha val="40000"/>
                    </a:schemeClr>
                  </a:outerShdw>
                </a:effectLst>
                <a:latin typeface="Book Antiqua" panose="02040602050305030304" pitchFamily="18" charset="0"/>
              </a:rPr>
              <a:t>We acknowledge and pay our respects to the Kaurna people, the traditional custodians whose ancestral lands we gather on. </a:t>
            </a:r>
          </a:p>
          <a:p>
            <a:endParaRPr lang="en-AU" sz="2000" dirty="0">
              <a:ln w="0">
                <a:noFill/>
              </a:ln>
              <a:solidFill>
                <a:schemeClr val="bg2">
                  <a:lumMod val="10000"/>
                </a:schemeClr>
              </a:solidFill>
              <a:effectLst>
                <a:outerShdw blurRad="38100" dist="19050" dir="2700000" algn="tl" rotWithShape="0">
                  <a:schemeClr val="dk1">
                    <a:alpha val="40000"/>
                  </a:schemeClr>
                </a:outerShdw>
              </a:effectLst>
              <a:latin typeface="Book Antiqua" panose="02040602050305030304" pitchFamily="18" charset="0"/>
            </a:endParaRPr>
          </a:p>
          <a:p>
            <a:pPr algn="just"/>
            <a:r>
              <a:rPr lang="en-AU" sz="2000" dirty="0">
                <a:ln w="0">
                  <a:noFill/>
                </a:ln>
                <a:solidFill>
                  <a:schemeClr val="bg2">
                    <a:lumMod val="10000"/>
                  </a:schemeClr>
                </a:solidFill>
                <a:effectLst>
                  <a:outerShdw blurRad="38100" dist="19050" dir="2700000" algn="tl" rotWithShape="0">
                    <a:schemeClr val="dk1">
                      <a:alpha val="40000"/>
                    </a:schemeClr>
                  </a:outerShdw>
                </a:effectLst>
                <a:latin typeface="Book Antiqua" panose="02040602050305030304" pitchFamily="18" charset="0"/>
              </a:rPr>
              <a:t>We acknowledge the deep feelings of attachment and relationship of the Kaurna people to the country and we respect and value their past, present and ongoing connection to the land and cultural beliefs</a:t>
            </a:r>
            <a:r>
              <a:rPr lang="en-AU" sz="2000" dirty="0">
                <a:ln w="0">
                  <a:solidFill>
                    <a:schemeClr val="tx1"/>
                  </a:solidFill>
                </a:ln>
                <a:solidFill>
                  <a:schemeClr val="bg2">
                    <a:lumMod val="10000"/>
                  </a:schemeClr>
                </a:solidFill>
                <a:effectLst>
                  <a:outerShdw blurRad="38100" dist="19050" dir="2700000" algn="tl" rotWithShape="0">
                    <a:schemeClr val="dk1">
                      <a:alpha val="40000"/>
                    </a:schemeClr>
                  </a:outerShdw>
                </a:effectLst>
                <a:latin typeface="Book Antiqua" panose="02040602050305030304" pitchFamily="18" charset="0"/>
              </a:rPr>
              <a:t>.</a:t>
            </a:r>
            <a:endParaRPr lang="en-US" sz="2000" dirty="0">
              <a:ln w="0">
                <a:solidFill>
                  <a:schemeClr val="tx1"/>
                </a:solidFill>
              </a:ln>
              <a:solidFill>
                <a:schemeClr val="bg2">
                  <a:lumMod val="10000"/>
                </a:schemeClr>
              </a:solidFill>
              <a:effectLst>
                <a:outerShdw blurRad="38100" dist="19050" dir="2700000" algn="tl" rotWithShape="0">
                  <a:schemeClr val="dk1">
                    <a:alpha val="40000"/>
                  </a:schemeClr>
                </a:outerShdw>
              </a:effectLst>
              <a:latin typeface="Book Antiqua" panose="02040602050305030304" pitchFamily="18" charset="0"/>
            </a:endParaRPr>
          </a:p>
        </p:txBody>
      </p:sp>
    </p:spTree>
    <p:extLst>
      <p:ext uri="{BB962C8B-B14F-4D97-AF65-F5344CB8AC3E}">
        <p14:creationId xmlns:p14="http://schemas.microsoft.com/office/powerpoint/2010/main" val="428454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427A4-E1E5-BD21-27E4-27A3786B3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6EAC2-B00E-7884-4BD3-1DA5426BCF75}"/>
              </a:ext>
            </a:extLst>
          </p:cNvPr>
          <p:cNvSpPr>
            <a:spLocks noGrp="1"/>
          </p:cNvSpPr>
          <p:nvPr>
            <p:ph type="title"/>
          </p:nvPr>
        </p:nvSpPr>
        <p:spPr/>
        <p:txBody>
          <a:bodyPr/>
          <a:lstStyle/>
          <a:p>
            <a:r>
              <a:rPr lang="en-US" altLang="zh-CN" dirty="0"/>
              <a:t>Learning rate from 0.001 to 0.1, loss change</a:t>
            </a:r>
            <a:endParaRPr lang="zh-CN" altLang="en-US" dirty="0"/>
          </a:p>
        </p:txBody>
      </p:sp>
      <p:sp>
        <p:nvSpPr>
          <p:cNvPr id="4" name="Footer Placeholder 3">
            <a:extLst>
              <a:ext uri="{FF2B5EF4-FFF2-40B4-BE49-F238E27FC236}">
                <a16:creationId xmlns:a16="http://schemas.microsoft.com/office/drawing/2014/main" id="{E75B1A46-7D65-B7E0-5C31-0DCB9D4C6CCF}"/>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98D03C98-9501-2C2E-C564-FF261CD6569E}"/>
              </a:ext>
            </a:extLst>
          </p:cNvPr>
          <p:cNvSpPr>
            <a:spLocks noGrp="1"/>
          </p:cNvSpPr>
          <p:nvPr>
            <p:ph type="sldNum" sz="quarter" idx="12"/>
          </p:nvPr>
        </p:nvSpPr>
        <p:spPr/>
        <p:txBody>
          <a:bodyPr/>
          <a:lstStyle/>
          <a:p>
            <a:fld id="{7E8AFECB-488C-4862-A863-69DB259C81CD}" type="slidenum">
              <a:rPr lang="en-AU" smtClean="0"/>
              <a:t>20</a:t>
            </a:fld>
            <a:endParaRPr lang="en-AU" dirty="0"/>
          </a:p>
        </p:txBody>
      </p:sp>
      <p:sp>
        <p:nvSpPr>
          <p:cNvPr id="10" name="TextBox 9">
            <a:extLst>
              <a:ext uri="{FF2B5EF4-FFF2-40B4-BE49-F238E27FC236}">
                <a16:creationId xmlns:a16="http://schemas.microsoft.com/office/drawing/2014/main" id="{C79BDD2E-034B-5FA0-2D15-D69706F98190}"/>
              </a:ext>
            </a:extLst>
          </p:cNvPr>
          <p:cNvSpPr txBox="1"/>
          <p:nvPr/>
        </p:nvSpPr>
        <p:spPr>
          <a:xfrm>
            <a:off x="1811861" y="5947425"/>
            <a:ext cx="763351" cy="369332"/>
          </a:xfrm>
          <a:prstGeom prst="rect">
            <a:avLst/>
          </a:prstGeom>
          <a:noFill/>
        </p:spPr>
        <p:txBody>
          <a:bodyPr wrap="none" rtlCol="0">
            <a:spAutoFit/>
          </a:bodyPr>
          <a:lstStyle/>
          <a:p>
            <a:r>
              <a:rPr lang="en-US" altLang="zh-CN" dirty="0"/>
              <a:t>0.001 </a:t>
            </a:r>
            <a:endParaRPr lang="zh-CN" altLang="en-US" dirty="0"/>
          </a:p>
        </p:txBody>
      </p:sp>
      <p:sp>
        <p:nvSpPr>
          <p:cNvPr id="30" name="TextBox 29">
            <a:extLst>
              <a:ext uri="{FF2B5EF4-FFF2-40B4-BE49-F238E27FC236}">
                <a16:creationId xmlns:a16="http://schemas.microsoft.com/office/drawing/2014/main" id="{2DBBE3FD-F171-45EF-35E3-443FB0AD544E}"/>
              </a:ext>
            </a:extLst>
          </p:cNvPr>
          <p:cNvSpPr txBox="1"/>
          <p:nvPr/>
        </p:nvSpPr>
        <p:spPr>
          <a:xfrm>
            <a:off x="5930812" y="5917946"/>
            <a:ext cx="646331" cy="369332"/>
          </a:xfrm>
          <a:prstGeom prst="rect">
            <a:avLst/>
          </a:prstGeom>
          <a:noFill/>
        </p:spPr>
        <p:txBody>
          <a:bodyPr wrap="none" rtlCol="0">
            <a:spAutoFit/>
          </a:bodyPr>
          <a:lstStyle/>
          <a:p>
            <a:r>
              <a:rPr lang="en-US" altLang="zh-CN" dirty="0"/>
              <a:t>0.01 </a:t>
            </a:r>
            <a:endParaRPr lang="zh-CN" altLang="en-US" dirty="0"/>
          </a:p>
        </p:txBody>
      </p:sp>
      <p:sp>
        <p:nvSpPr>
          <p:cNvPr id="31" name="TextBox 30">
            <a:extLst>
              <a:ext uri="{FF2B5EF4-FFF2-40B4-BE49-F238E27FC236}">
                <a16:creationId xmlns:a16="http://schemas.microsoft.com/office/drawing/2014/main" id="{02FB17CD-3D1B-08E6-43F8-09850C99623C}"/>
              </a:ext>
            </a:extLst>
          </p:cNvPr>
          <p:cNvSpPr txBox="1"/>
          <p:nvPr/>
        </p:nvSpPr>
        <p:spPr>
          <a:xfrm>
            <a:off x="10030428" y="5906806"/>
            <a:ext cx="529312" cy="369332"/>
          </a:xfrm>
          <a:prstGeom prst="rect">
            <a:avLst/>
          </a:prstGeom>
          <a:noFill/>
        </p:spPr>
        <p:txBody>
          <a:bodyPr wrap="none" rtlCol="0">
            <a:spAutoFit/>
          </a:bodyPr>
          <a:lstStyle/>
          <a:p>
            <a:r>
              <a:rPr lang="en-US" altLang="zh-CN" dirty="0"/>
              <a:t>0.1 </a:t>
            </a:r>
            <a:endParaRPr lang="zh-CN" altLang="en-US" dirty="0"/>
          </a:p>
        </p:txBody>
      </p:sp>
      <p:pic>
        <p:nvPicPr>
          <p:cNvPr id="17" name="Picture 16" descr="A graph with blue lines&#10;&#10;AI-generated content may be incorrect.">
            <a:extLst>
              <a:ext uri="{FF2B5EF4-FFF2-40B4-BE49-F238E27FC236}">
                <a16:creationId xmlns:a16="http://schemas.microsoft.com/office/drawing/2014/main" id="{9F1F24E5-6FBE-68F2-9AC2-E87E0A9DA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3" y="1586806"/>
            <a:ext cx="4320000" cy="3354362"/>
          </a:xfrm>
          <a:prstGeom prst="rect">
            <a:avLst/>
          </a:prstGeom>
        </p:spPr>
      </p:pic>
      <p:pic>
        <p:nvPicPr>
          <p:cNvPr id="19" name="Picture 18" descr="A graph with blue lines&#10;&#10;AI-generated content may be incorrect.">
            <a:extLst>
              <a:ext uri="{FF2B5EF4-FFF2-40B4-BE49-F238E27FC236}">
                <a16:creationId xmlns:a16="http://schemas.microsoft.com/office/drawing/2014/main" id="{787F1F45-A942-0B02-6A47-E0832444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127" y="1601546"/>
            <a:ext cx="4320000" cy="4320000"/>
          </a:xfrm>
          <a:prstGeom prst="rect">
            <a:avLst/>
          </a:prstGeom>
        </p:spPr>
      </p:pic>
      <p:pic>
        <p:nvPicPr>
          <p:cNvPr id="21" name="Picture 20" descr="A graph with blue lines&#10;&#10;AI-generated content may be incorrect.">
            <a:extLst>
              <a:ext uri="{FF2B5EF4-FFF2-40B4-BE49-F238E27FC236}">
                <a16:creationId xmlns:a16="http://schemas.microsoft.com/office/drawing/2014/main" id="{A158898E-1876-85DB-FC9F-0BD04E123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637" y="1586806"/>
            <a:ext cx="4320000" cy="4320000"/>
          </a:xfrm>
          <a:prstGeom prst="rect">
            <a:avLst/>
          </a:prstGeom>
        </p:spPr>
      </p:pic>
    </p:spTree>
    <p:extLst>
      <p:ext uri="{BB962C8B-B14F-4D97-AF65-F5344CB8AC3E}">
        <p14:creationId xmlns:p14="http://schemas.microsoft.com/office/powerpoint/2010/main" val="338132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F764-F085-B003-21B0-DCC57EA18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DB86A-E47D-2BF5-E828-188C7B1F65E3}"/>
              </a:ext>
            </a:extLst>
          </p:cNvPr>
          <p:cNvSpPr>
            <a:spLocks noGrp="1"/>
          </p:cNvSpPr>
          <p:nvPr>
            <p:ph type="title"/>
          </p:nvPr>
        </p:nvSpPr>
        <p:spPr/>
        <p:txBody>
          <a:bodyPr/>
          <a:lstStyle/>
          <a:p>
            <a:r>
              <a:rPr lang="en-US" altLang="zh-CN" dirty="0"/>
              <a:t>Learning rate from 0.001 to 0.1, accuracy change</a:t>
            </a:r>
            <a:endParaRPr lang="zh-CN" altLang="en-US" dirty="0"/>
          </a:p>
        </p:txBody>
      </p:sp>
      <p:sp>
        <p:nvSpPr>
          <p:cNvPr id="4" name="Footer Placeholder 3">
            <a:extLst>
              <a:ext uri="{FF2B5EF4-FFF2-40B4-BE49-F238E27FC236}">
                <a16:creationId xmlns:a16="http://schemas.microsoft.com/office/drawing/2014/main" id="{79899CDE-E712-6421-6CA4-CE5BA6F1E810}"/>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B06E6ABC-221B-F4F3-5BF6-754F7B7E9AAD}"/>
              </a:ext>
            </a:extLst>
          </p:cNvPr>
          <p:cNvSpPr>
            <a:spLocks noGrp="1"/>
          </p:cNvSpPr>
          <p:nvPr>
            <p:ph type="sldNum" sz="quarter" idx="12"/>
          </p:nvPr>
        </p:nvSpPr>
        <p:spPr/>
        <p:txBody>
          <a:bodyPr/>
          <a:lstStyle/>
          <a:p>
            <a:fld id="{7E8AFECB-488C-4862-A863-69DB259C81CD}" type="slidenum">
              <a:rPr lang="en-AU" smtClean="0"/>
              <a:t>21</a:t>
            </a:fld>
            <a:endParaRPr lang="en-AU" dirty="0"/>
          </a:p>
        </p:txBody>
      </p:sp>
      <p:sp>
        <p:nvSpPr>
          <p:cNvPr id="10" name="TextBox 9">
            <a:extLst>
              <a:ext uri="{FF2B5EF4-FFF2-40B4-BE49-F238E27FC236}">
                <a16:creationId xmlns:a16="http://schemas.microsoft.com/office/drawing/2014/main" id="{6937F3A5-5113-E59C-E38C-13C50726FB73}"/>
              </a:ext>
            </a:extLst>
          </p:cNvPr>
          <p:cNvSpPr txBox="1"/>
          <p:nvPr/>
        </p:nvSpPr>
        <p:spPr>
          <a:xfrm>
            <a:off x="1811861" y="5947425"/>
            <a:ext cx="763351" cy="369332"/>
          </a:xfrm>
          <a:prstGeom prst="rect">
            <a:avLst/>
          </a:prstGeom>
          <a:noFill/>
        </p:spPr>
        <p:txBody>
          <a:bodyPr wrap="none" rtlCol="0">
            <a:spAutoFit/>
          </a:bodyPr>
          <a:lstStyle/>
          <a:p>
            <a:r>
              <a:rPr lang="en-US" altLang="zh-CN" dirty="0"/>
              <a:t>0.001 </a:t>
            </a:r>
            <a:endParaRPr lang="zh-CN" altLang="en-US" dirty="0"/>
          </a:p>
        </p:txBody>
      </p:sp>
      <p:sp>
        <p:nvSpPr>
          <p:cNvPr id="30" name="TextBox 29">
            <a:extLst>
              <a:ext uri="{FF2B5EF4-FFF2-40B4-BE49-F238E27FC236}">
                <a16:creationId xmlns:a16="http://schemas.microsoft.com/office/drawing/2014/main" id="{E08979A2-0D29-8109-F9E2-6C6497C43156}"/>
              </a:ext>
            </a:extLst>
          </p:cNvPr>
          <p:cNvSpPr txBox="1"/>
          <p:nvPr/>
        </p:nvSpPr>
        <p:spPr>
          <a:xfrm>
            <a:off x="5930812" y="5917946"/>
            <a:ext cx="646331" cy="369332"/>
          </a:xfrm>
          <a:prstGeom prst="rect">
            <a:avLst/>
          </a:prstGeom>
          <a:noFill/>
        </p:spPr>
        <p:txBody>
          <a:bodyPr wrap="none" rtlCol="0">
            <a:spAutoFit/>
          </a:bodyPr>
          <a:lstStyle/>
          <a:p>
            <a:r>
              <a:rPr lang="en-US" altLang="zh-CN" dirty="0"/>
              <a:t>0.01 </a:t>
            </a:r>
            <a:endParaRPr lang="zh-CN" altLang="en-US" dirty="0"/>
          </a:p>
        </p:txBody>
      </p:sp>
      <p:sp>
        <p:nvSpPr>
          <p:cNvPr id="31" name="TextBox 30">
            <a:extLst>
              <a:ext uri="{FF2B5EF4-FFF2-40B4-BE49-F238E27FC236}">
                <a16:creationId xmlns:a16="http://schemas.microsoft.com/office/drawing/2014/main" id="{E50BE445-1752-02CD-3829-5CAB375C9768}"/>
              </a:ext>
            </a:extLst>
          </p:cNvPr>
          <p:cNvSpPr txBox="1"/>
          <p:nvPr/>
        </p:nvSpPr>
        <p:spPr>
          <a:xfrm>
            <a:off x="10030428" y="5906806"/>
            <a:ext cx="529312" cy="369332"/>
          </a:xfrm>
          <a:prstGeom prst="rect">
            <a:avLst/>
          </a:prstGeom>
          <a:noFill/>
        </p:spPr>
        <p:txBody>
          <a:bodyPr wrap="none" rtlCol="0">
            <a:spAutoFit/>
          </a:bodyPr>
          <a:lstStyle/>
          <a:p>
            <a:r>
              <a:rPr lang="en-US" altLang="zh-CN" dirty="0"/>
              <a:t>0.1 </a:t>
            </a:r>
            <a:endParaRPr lang="zh-CN" altLang="en-US" dirty="0"/>
          </a:p>
        </p:txBody>
      </p:sp>
      <p:pic>
        <p:nvPicPr>
          <p:cNvPr id="8" name="Picture 7" descr="A graph with blue lines&#10;&#10;AI-generated content may be incorrect.">
            <a:extLst>
              <a:ext uri="{FF2B5EF4-FFF2-40B4-BE49-F238E27FC236}">
                <a16:creationId xmlns:a16="http://schemas.microsoft.com/office/drawing/2014/main" id="{481A831F-5A21-034E-8FED-ADBE90928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216" y="1622002"/>
            <a:ext cx="4319308" cy="4319308"/>
          </a:xfrm>
          <a:prstGeom prst="rect">
            <a:avLst/>
          </a:prstGeom>
        </p:spPr>
      </p:pic>
      <p:pic>
        <p:nvPicPr>
          <p:cNvPr id="13" name="Picture 12" descr="A graph with blue lines&#10;&#10;AI-generated content may be incorrect.">
            <a:extLst>
              <a:ext uri="{FF2B5EF4-FFF2-40B4-BE49-F238E27FC236}">
                <a16:creationId xmlns:a16="http://schemas.microsoft.com/office/drawing/2014/main" id="{D9893608-0D40-7A21-20AE-48ED04E08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7074"/>
            <a:ext cx="4320000" cy="4320000"/>
          </a:xfrm>
          <a:prstGeom prst="rect">
            <a:avLst/>
          </a:prstGeom>
        </p:spPr>
      </p:pic>
      <p:pic>
        <p:nvPicPr>
          <p:cNvPr id="15" name="Picture 14" descr="A graph of blue lines&#10;&#10;AI-generated content may be incorrect.">
            <a:extLst>
              <a:ext uri="{FF2B5EF4-FFF2-40B4-BE49-F238E27FC236}">
                <a16:creationId xmlns:a16="http://schemas.microsoft.com/office/drawing/2014/main" id="{586252E3-8306-1BB0-3657-EA946275A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992" y="1586806"/>
            <a:ext cx="4320000" cy="4320000"/>
          </a:xfrm>
          <a:prstGeom prst="rect">
            <a:avLst/>
          </a:prstGeom>
        </p:spPr>
      </p:pic>
    </p:spTree>
    <p:extLst>
      <p:ext uri="{BB962C8B-B14F-4D97-AF65-F5344CB8AC3E}">
        <p14:creationId xmlns:p14="http://schemas.microsoft.com/office/powerpoint/2010/main" val="62704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241A8-D3A7-4D83-47C9-FE3D8FAD9A22}"/>
            </a:ext>
          </a:extLst>
        </p:cNvPr>
        <p:cNvGrpSpPr/>
        <p:nvPr/>
      </p:nvGrpSpPr>
      <p:grpSpPr>
        <a:xfrm>
          <a:off x="0" y="0"/>
          <a:ext cx="0" cy="0"/>
          <a:chOff x="0" y="0"/>
          <a:chExt cx="0" cy="0"/>
        </a:xfrm>
      </p:grpSpPr>
      <p:pic>
        <p:nvPicPr>
          <p:cNvPr id="9" name="Picture 8" descr="A graph of a colored circle&#10;&#10;AI-generated content may be incorrect.">
            <a:extLst>
              <a:ext uri="{FF2B5EF4-FFF2-40B4-BE49-F238E27FC236}">
                <a16:creationId xmlns:a16="http://schemas.microsoft.com/office/drawing/2014/main" id="{37F7213D-4504-A144-877F-9371FC09CA48}"/>
              </a:ext>
            </a:extLst>
          </p:cNvPr>
          <p:cNvPicPr>
            <a:picLocks noChangeAspect="1"/>
          </p:cNvPicPr>
          <p:nvPr/>
        </p:nvPicPr>
        <p:blipFill>
          <a:blip r:embed="rId2">
            <a:extLst>
              <a:ext uri="{28A0092B-C50C-407E-A947-70E740481C1C}">
                <a14:useLocalDpi xmlns:a14="http://schemas.microsoft.com/office/drawing/2010/main" val="0"/>
              </a:ext>
            </a:extLst>
          </a:blip>
          <a:srcRect t="18323" r="23115"/>
          <a:stretch/>
        </p:blipFill>
        <p:spPr>
          <a:xfrm>
            <a:off x="3728313" y="1678744"/>
            <a:ext cx="4151784" cy="4410508"/>
          </a:xfrm>
          <a:prstGeom prst="rect">
            <a:avLst/>
          </a:prstGeom>
        </p:spPr>
      </p:pic>
      <p:sp>
        <p:nvSpPr>
          <p:cNvPr id="2" name="Title 1">
            <a:extLst>
              <a:ext uri="{FF2B5EF4-FFF2-40B4-BE49-F238E27FC236}">
                <a16:creationId xmlns:a16="http://schemas.microsoft.com/office/drawing/2014/main" id="{A30E520B-F00C-6416-AE80-325220D49457}"/>
              </a:ext>
            </a:extLst>
          </p:cNvPr>
          <p:cNvSpPr>
            <a:spLocks noGrp="1"/>
          </p:cNvSpPr>
          <p:nvPr>
            <p:ph type="title"/>
          </p:nvPr>
        </p:nvSpPr>
        <p:spPr/>
        <p:txBody>
          <a:bodyPr>
            <a:normAutofit fontScale="90000"/>
          </a:bodyPr>
          <a:lstStyle/>
          <a:p>
            <a:r>
              <a:rPr lang="en-US" altLang="zh-CN" dirty="0"/>
              <a:t>Learning rate from 0.001 to 0.1, weight space travel change</a:t>
            </a:r>
            <a:endParaRPr lang="zh-CN" altLang="en-US" dirty="0"/>
          </a:p>
        </p:txBody>
      </p:sp>
      <p:sp>
        <p:nvSpPr>
          <p:cNvPr id="4" name="Footer Placeholder 3">
            <a:extLst>
              <a:ext uri="{FF2B5EF4-FFF2-40B4-BE49-F238E27FC236}">
                <a16:creationId xmlns:a16="http://schemas.microsoft.com/office/drawing/2014/main" id="{84444BE3-3D9B-D4B6-C67C-F10AC8431A54}"/>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03FA3AC2-99A9-CC8A-D77B-8FFF5A0275A2}"/>
              </a:ext>
            </a:extLst>
          </p:cNvPr>
          <p:cNvSpPr>
            <a:spLocks noGrp="1"/>
          </p:cNvSpPr>
          <p:nvPr>
            <p:ph type="sldNum" sz="quarter" idx="12"/>
          </p:nvPr>
        </p:nvSpPr>
        <p:spPr/>
        <p:txBody>
          <a:bodyPr/>
          <a:lstStyle/>
          <a:p>
            <a:fld id="{7E8AFECB-488C-4862-A863-69DB259C81CD}" type="slidenum">
              <a:rPr lang="en-AU" smtClean="0"/>
              <a:t>22</a:t>
            </a:fld>
            <a:endParaRPr lang="en-AU" dirty="0"/>
          </a:p>
        </p:txBody>
      </p:sp>
      <p:sp>
        <p:nvSpPr>
          <p:cNvPr id="10" name="TextBox 9">
            <a:extLst>
              <a:ext uri="{FF2B5EF4-FFF2-40B4-BE49-F238E27FC236}">
                <a16:creationId xmlns:a16="http://schemas.microsoft.com/office/drawing/2014/main" id="{04B1232F-40D0-4370-B167-FEB3951149E2}"/>
              </a:ext>
            </a:extLst>
          </p:cNvPr>
          <p:cNvSpPr txBox="1"/>
          <p:nvPr/>
        </p:nvSpPr>
        <p:spPr>
          <a:xfrm>
            <a:off x="1811861" y="5947425"/>
            <a:ext cx="763351" cy="369332"/>
          </a:xfrm>
          <a:prstGeom prst="rect">
            <a:avLst/>
          </a:prstGeom>
          <a:noFill/>
        </p:spPr>
        <p:txBody>
          <a:bodyPr wrap="none" rtlCol="0">
            <a:spAutoFit/>
          </a:bodyPr>
          <a:lstStyle/>
          <a:p>
            <a:r>
              <a:rPr lang="en-US" altLang="zh-CN" dirty="0"/>
              <a:t>0.001 </a:t>
            </a:r>
            <a:endParaRPr lang="zh-CN" altLang="en-US" dirty="0"/>
          </a:p>
        </p:txBody>
      </p:sp>
      <p:sp>
        <p:nvSpPr>
          <p:cNvPr id="30" name="TextBox 29">
            <a:extLst>
              <a:ext uri="{FF2B5EF4-FFF2-40B4-BE49-F238E27FC236}">
                <a16:creationId xmlns:a16="http://schemas.microsoft.com/office/drawing/2014/main" id="{F978B5FC-D40E-A81E-446A-C7C4C2F7767E}"/>
              </a:ext>
            </a:extLst>
          </p:cNvPr>
          <p:cNvSpPr txBox="1"/>
          <p:nvPr/>
        </p:nvSpPr>
        <p:spPr>
          <a:xfrm>
            <a:off x="5930812" y="5917946"/>
            <a:ext cx="646331" cy="369332"/>
          </a:xfrm>
          <a:prstGeom prst="rect">
            <a:avLst/>
          </a:prstGeom>
          <a:noFill/>
        </p:spPr>
        <p:txBody>
          <a:bodyPr wrap="none" rtlCol="0">
            <a:spAutoFit/>
          </a:bodyPr>
          <a:lstStyle/>
          <a:p>
            <a:r>
              <a:rPr lang="en-US" altLang="zh-CN" dirty="0"/>
              <a:t>0.01 </a:t>
            </a:r>
            <a:endParaRPr lang="zh-CN" altLang="en-US" dirty="0"/>
          </a:p>
        </p:txBody>
      </p:sp>
      <p:sp>
        <p:nvSpPr>
          <p:cNvPr id="31" name="TextBox 30">
            <a:extLst>
              <a:ext uri="{FF2B5EF4-FFF2-40B4-BE49-F238E27FC236}">
                <a16:creationId xmlns:a16="http://schemas.microsoft.com/office/drawing/2014/main" id="{D10FE2FA-DE2A-1D90-4431-6FA9D9F2A22B}"/>
              </a:ext>
            </a:extLst>
          </p:cNvPr>
          <p:cNvSpPr txBox="1"/>
          <p:nvPr/>
        </p:nvSpPr>
        <p:spPr>
          <a:xfrm>
            <a:off x="10030428" y="5906806"/>
            <a:ext cx="529312" cy="369332"/>
          </a:xfrm>
          <a:prstGeom prst="rect">
            <a:avLst/>
          </a:prstGeom>
          <a:noFill/>
        </p:spPr>
        <p:txBody>
          <a:bodyPr wrap="none" rtlCol="0">
            <a:spAutoFit/>
          </a:bodyPr>
          <a:lstStyle/>
          <a:p>
            <a:r>
              <a:rPr lang="en-US" altLang="zh-CN" dirty="0"/>
              <a:t>0.1 </a:t>
            </a:r>
            <a:endParaRPr lang="zh-CN" altLang="en-US" dirty="0"/>
          </a:p>
        </p:txBody>
      </p:sp>
      <p:pic>
        <p:nvPicPr>
          <p:cNvPr id="6" name="Picture 5" descr="A chart with a colorful circle&#10;&#10;AI-generated content may be incorrect.">
            <a:extLst>
              <a:ext uri="{FF2B5EF4-FFF2-40B4-BE49-F238E27FC236}">
                <a16:creationId xmlns:a16="http://schemas.microsoft.com/office/drawing/2014/main" id="{8652770C-E4C6-7B09-E72C-3B3873C60AC1}"/>
              </a:ext>
            </a:extLst>
          </p:cNvPr>
          <p:cNvPicPr>
            <a:picLocks noChangeAspect="1"/>
          </p:cNvPicPr>
          <p:nvPr/>
        </p:nvPicPr>
        <p:blipFill>
          <a:blip r:embed="rId3">
            <a:extLst>
              <a:ext uri="{28A0092B-C50C-407E-A947-70E740481C1C}">
                <a14:useLocalDpi xmlns:a14="http://schemas.microsoft.com/office/drawing/2010/main" val="0"/>
              </a:ext>
            </a:extLst>
          </a:blip>
          <a:srcRect t="18692" r="23115" b="5334"/>
          <a:stretch/>
        </p:blipFill>
        <p:spPr>
          <a:xfrm>
            <a:off x="-126607" y="1678744"/>
            <a:ext cx="4151784" cy="4102601"/>
          </a:xfrm>
          <a:prstGeom prst="rect">
            <a:avLst/>
          </a:prstGeom>
        </p:spPr>
      </p:pic>
      <p:pic>
        <p:nvPicPr>
          <p:cNvPr id="16" name="Picture 15">
            <a:extLst>
              <a:ext uri="{FF2B5EF4-FFF2-40B4-BE49-F238E27FC236}">
                <a16:creationId xmlns:a16="http://schemas.microsoft.com/office/drawing/2014/main" id="{F81FF0DC-ADF7-DAC7-89D4-296F580ECDFE}"/>
              </a:ext>
            </a:extLst>
          </p:cNvPr>
          <p:cNvPicPr>
            <a:picLocks noChangeAspect="1"/>
          </p:cNvPicPr>
          <p:nvPr/>
        </p:nvPicPr>
        <p:blipFill>
          <a:blip r:embed="rId4">
            <a:extLst>
              <a:ext uri="{28A0092B-C50C-407E-A947-70E740481C1C}">
                <a14:useLocalDpi xmlns:a14="http://schemas.microsoft.com/office/drawing/2010/main" val="0"/>
              </a:ext>
            </a:extLst>
          </a:blip>
          <a:srcRect l="5328" t="18324" r="12847"/>
          <a:stretch/>
        </p:blipFill>
        <p:spPr>
          <a:xfrm>
            <a:off x="7821137" y="1634764"/>
            <a:ext cx="4418582" cy="4410509"/>
          </a:xfrm>
          <a:prstGeom prst="rect">
            <a:avLst/>
          </a:prstGeom>
        </p:spPr>
      </p:pic>
    </p:spTree>
    <p:extLst>
      <p:ext uri="{BB962C8B-B14F-4D97-AF65-F5344CB8AC3E}">
        <p14:creationId xmlns:p14="http://schemas.microsoft.com/office/powerpoint/2010/main" val="411327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2F77D-7944-BA2D-241E-7B9EEFCA8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43980-4B19-BCAC-1423-101B4C695F34}"/>
              </a:ext>
            </a:extLst>
          </p:cNvPr>
          <p:cNvSpPr>
            <a:spLocks noGrp="1"/>
          </p:cNvSpPr>
          <p:nvPr>
            <p:ph type="title"/>
          </p:nvPr>
        </p:nvSpPr>
        <p:spPr/>
        <p:txBody>
          <a:bodyPr>
            <a:normAutofit/>
          </a:bodyPr>
          <a:lstStyle/>
          <a:p>
            <a:r>
              <a:rPr lang="en-US" altLang="zh-CN" dirty="0"/>
              <a:t>Learning rate 0.1</a:t>
            </a:r>
            <a:endParaRPr lang="zh-CN" altLang="en-US" dirty="0"/>
          </a:p>
        </p:txBody>
      </p:sp>
      <p:sp>
        <p:nvSpPr>
          <p:cNvPr id="4" name="Footer Placeholder 3">
            <a:extLst>
              <a:ext uri="{FF2B5EF4-FFF2-40B4-BE49-F238E27FC236}">
                <a16:creationId xmlns:a16="http://schemas.microsoft.com/office/drawing/2014/main" id="{7E20CCA5-B697-7037-8413-08A48983F9D0}"/>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88A6C06F-FEDB-B39A-9F00-05FD9058D253}"/>
              </a:ext>
            </a:extLst>
          </p:cNvPr>
          <p:cNvSpPr>
            <a:spLocks noGrp="1"/>
          </p:cNvSpPr>
          <p:nvPr>
            <p:ph type="sldNum" sz="quarter" idx="12"/>
          </p:nvPr>
        </p:nvSpPr>
        <p:spPr/>
        <p:txBody>
          <a:bodyPr/>
          <a:lstStyle/>
          <a:p>
            <a:fld id="{7E8AFECB-488C-4862-A863-69DB259C81CD}" type="slidenum">
              <a:rPr lang="en-AU" smtClean="0"/>
              <a:t>23</a:t>
            </a:fld>
            <a:endParaRPr lang="en-AU" dirty="0"/>
          </a:p>
        </p:txBody>
      </p:sp>
      <p:pic>
        <p:nvPicPr>
          <p:cNvPr id="8" name="Picture 7" descr="A graph with blue lines&#10;&#10;AI-generated content may be incorrect.">
            <a:extLst>
              <a:ext uri="{FF2B5EF4-FFF2-40B4-BE49-F238E27FC236}">
                <a16:creationId xmlns:a16="http://schemas.microsoft.com/office/drawing/2014/main" id="{3FBF7ABA-9B7C-D642-4E10-E734858E8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047652"/>
            <a:ext cx="5400600" cy="5400600"/>
          </a:xfrm>
          <a:prstGeom prst="rect">
            <a:avLst/>
          </a:prstGeom>
        </p:spPr>
      </p:pic>
      <p:pic>
        <p:nvPicPr>
          <p:cNvPr id="10" name="Picture 9" descr="A screen shot of a graph&#10;&#10;AI-generated content may be incorrect.">
            <a:extLst>
              <a:ext uri="{FF2B5EF4-FFF2-40B4-BE49-F238E27FC236}">
                <a16:creationId xmlns:a16="http://schemas.microsoft.com/office/drawing/2014/main" id="{1BA35F1B-49F8-76DD-9F18-9BD36942DB24}"/>
              </a:ext>
            </a:extLst>
          </p:cNvPr>
          <p:cNvPicPr>
            <a:picLocks noChangeAspect="1"/>
          </p:cNvPicPr>
          <p:nvPr/>
        </p:nvPicPr>
        <p:blipFill>
          <a:blip r:embed="rId3">
            <a:extLst>
              <a:ext uri="{28A0092B-C50C-407E-A947-70E740481C1C}">
                <a14:useLocalDpi xmlns:a14="http://schemas.microsoft.com/office/drawing/2010/main" val="0"/>
              </a:ext>
            </a:extLst>
          </a:blip>
          <a:srcRect t="12526" r="949" b="11801"/>
          <a:stretch/>
        </p:blipFill>
        <p:spPr>
          <a:xfrm>
            <a:off x="5303912" y="1047652"/>
            <a:ext cx="6792954" cy="5189660"/>
          </a:xfrm>
          <a:prstGeom prst="rect">
            <a:avLst/>
          </a:prstGeom>
        </p:spPr>
      </p:pic>
    </p:spTree>
    <p:extLst>
      <p:ext uri="{BB962C8B-B14F-4D97-AF65-F5344CB8AC3E}">
        <p14:creationId xmlns:p14="http://schemas.microsoft.com/office/powerpoint/2010/main" val="76076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376AA-E5E5-E599-FEF9-5DD0F460FC62}"/>
            </a:ext>
          </a:extLst>
        </p:cNvPr>
        <p:cNvGrpSpPr/>
        <p:nvPr/>
      </p:nvGrpSpPr>
      <p:grpSpPr>
        <a:xfrm>
          <a:off x="0" y="0"/>
          <a:ext cx="0" cy="0"/>
          <a:chOff x="0" y="0"/>
          <a:chExt cx="0" cy="0"/>
        </a:xfrm>
      </p:grpSpPr>
      <p:pic>
        <p:nvPicPr>
          <p:cNvPr id="11" name="Picture 10" descr="A screen shot of a graph&#10;&#10;AI-generated content may be incorrect.">
            <a:extLst>
              <a:ext uri="{FF2B5EF4-FFF2-40B4-BE49-F238E27FC236}">
                <a16:creationId xmlns:a16="http://schemas.microsoft.com/office/drawing/2014/main" id="{90BB735C-8CE6-3165-17AB-7FB16694BBA8}"/>
              </a:ext>
            </a:extLst>
          </p:cNvPr>
          <p:cNvPicPr>
            <a:picLocks noChangeAspect="1"/>
          </p:cNvPicPr>
          <p:nvPr/>
        </p:nvPicPr>
        <p:blipFill>
          <a:blip r:embed="rId2">
            <a:extLst>
              <a:ext uri="{28A0092B-C50C-407E-A947-70E740481C1C}">
                <a14:useLocalDpi xmlns:a14="http://schemas.microsoft.com/office/drawing/2010/main" val="0"/>
              </a:ext>
            </a:extLst>
          </a:blip>
          <a:srcRect l="4769" t="5334" r="7666" b="10657"/>
          <a:stretch/>
        </p:blipFill>
        <p:spPr>
          <a:xfrm>
            <a:off x="6337529" y="930469"/>
            <a:ext cx="5208575" cy="4997062"/>
          </a:xfrm>
          <a:prstGeom prst="rect">
            <a:avLst/>
          </a:prstGeom>
        </p:spPr>
      </p:pic>
      <p:sp>
        <p:nvSpPr>
          <p:cNvPr id="2" name="Title 1">
            <a:extLst>
              <a:ext uri="{FF2B5EF4-FFF2-40B4-BE49-F238E27FC236}">
                <a16:creationId xmlns:a16="http://schemas.microsoft.com/office/drawing/2014/main" id="{19652582-84FD-133B-3967-523820700C75}"/>
              </a:ext>
            </a:extLst>
          </p:cNvPr>
          <p:cNvSpPr>
            <a:spLocks noGrp="1"/>
          </p:cNvSpPr>
          <p:nvPr>
            <p:ph type="title"/>
          </p:nvPr>
        </p:nvSpPr>
        <p:spPr/>
        <p:txBody>
          <a:bodyPr>
            <a:normAutofit/>
          </a:bodyPr>
          <a:lstStyle/>
          <a:p>
            <a:r>
              <a:rPr lang="en-US" altLang="zh-CN" dirty="0"/>
              <a:t>How about </a:t>
            </a:r>
            <a:r>
              <a:rPr lang="en-US" altLang="zh-CN" dirty="0" err="1"/>
              <a:t>lr</a:t>
            </a:r>
            <a:r>
              <a:rPr lang="en-US" altLang="zh-CN" dirty="0"/>
              <a:t>=1? We are on to something!</a:t>
            </a:r>
            <a:endParaRPr lang="zh-CN" altLang="en-US" dirty="0"/>
          </a:p>
        </p:txBody>
      </p:sp>
      <p:sp>
        <p:nvSpPr>
          <p:cNvPr id="4" name="Footer Placeholder 3">
            <a:extLst>
              <a:ext uri="{FF2B5EF4-FFF2-40B4-BE49-F238E27FC236}">
                <a16:creationId xmlns:a16="http://schemas.microsoft.com/office/drawing/2014/main" id="{3BAE1018-FDC7-6FFC-A671-E89207BA90B4}"/>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021EF720-00A8-CCD5-A6EC-037866370C2C}"/>
              </a:ext>
            </a:extLst>
          </p:cNvPr>
          <p:cNvSpPr>
            <a:spLocks noGrp="1"/>
          </p:cNvSpPr>
          <p:nvPr>
            <p:ph type="sldNum" sz="quarter" idx="12"/>
          </p:nvPr>
        </p:nvSpPr>
        <p:spPr/>
        <p:txBody>
          <a:bodyPr/>
          <a:lstStyle/>
          <a:p>
            <a:fld id="{7E8AFECB-488C-4862-A863-69DB259C81CD}" type="slidenum">
              <a:rPr lang="en-AU" smtClean="0"/>
              <a:t>24</a:t>
            </a:fld>
            <a:endParaRPr lang="en-AU" dirty="0"/>
          </a:p>
        </p:txBody>
      </p:sp>
      <p:pic>
        <p:nvPicPr>
          <p:cNvPr id="7" name="Picture 6" descr="A graph of a red dot&#10;&#10;AI-generated content may be incorrect.">
            <a:extLst>
              <a:ext uri="{FF2B5EF4-FFF2-40B4-BE49-F238E27FC236}">
                <a16:creationId xmlns:a16="http://schemas.microsoft.com/office/drawing/2014/main" id="{4B884A6E-2CA8-6193-FB84-A05DFE8B0027}"/>
              </a:ext>
            </a:extLst>
          </p:cNvPr>
          <p:cNvPicPr>
            <a:picLocks noChangeAspect="1"/>
          </p:cNvPicPr>
          <p:nvPr/>
        </p:nvPicPr>
        <p:blipFill>
          <a:blip r:embed="rId3">
            <a:extLst>
              <a:ext uri="{28A0092B-C50C-407E-A947-70E740481C1C}">
                <a14:useLocalDpi xmlns:a14="http://schemas.microsoft.com/office/drawing/2010/main" val="0"/>
              </a:ext>
            </a:extLst>
          </a:blip>
          <a:srcRect l="4850" t="15350" r="10800" b="5975"/>
          <a:stretch/>
        </p:blipFill>
        <p:spPr>
          <a:xfrm>
            <a:off x="407368" y="1052736"/>
            <a:ext cx="5784645" cy="5395516"/>
          </a:xfrm>
          <a:prstGeom prst="rect">
            <a:avLst/>
          </a:prstGeom>
        </p:spPr>
      </p:pic>
    </p:spTree>
    <p:extLst>
      <p:ext uri="{BB962C8B-B14F-4D97-AF65-F5344CB8AC3E}">
        <p14:creationId xmlns:p14="http://schemas.microsoft.com/office/powerpoint/2010/main" val="211453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97DE-0594-3723-3574-0C7EB384E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806FE-BEB0-83E9-0785-E234C4F1F462}"/>
              </a:ext>
            </a:extLst>
          </p:cNvPr>
          <p:cNvSpPr>
            <a:spLocks noGrp="1"/>
          </p:cNvSpPr>
          <p:nvPr>
            <p:ph type="title"/>
          </p:nvPr>
        </p:nvSpPr>
        <p:spPr/>
        <p:txBody>
          <a:bodyPr>
            <a:normAutofit/>
          </a:bodyPr>
          <a:lstStyle/>
          <a:p>
            <a:r>
              <a:rPr lang="en-US" altLang="zh-CN" dirty="0"/>
              <a:t>How about </a:t>
            </a:r>
            <a:r>
              <a:rPr lang="en-US" altLang="zh-CN" dirty="0" err="1"/>
              <a:t>lr</a:t>
            </a:r>
            <a:r>
              <a:rPr lang="en-US" altLang="zh-CN" dirty="0"/>
              <a:t>=5? We</a:t>
            </a:r>
            <a:r>
              <a:rPr lang="zh-CN" altLang="en-US" dirty="0"/>
              <a:t> </a:t>
            </a:r>
            <a:r>
              <a:rPr lang="en-US" altLang="zh-CN" dirty="0"/>
              <a:t>did it!</a:t>
            </a:r>
            <a:endParaRPr lang="zh-CN" altLang="en-US" dirty="0"/>
          </a:p>
        </p:txBody>
      </p:sp>
      <p:sp>
        <p:nvSpPr>
          <p:cNvPr id="4" name="Footer Placeholder 3">
            <a:extLst>
              <a:ext uri="{FF2B5EF4-FFF2-40B4-BE49-F238E27FC236}">
                <a16:creationId xmlns:a16="http://schemas.microsoft.com/office/drawing/2014/main" id="{BEE82DBE-2418-78E3-B806-B71B944CFAB3}"/>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D565E33-C20E-36DB-833C-9F81E078F7CD}"/>
              </a:ext>
            </a:extLst>
          </p:cNvPr>
          <p:cNvSpPr>
            <a:spLocks noGrp="1"/>
          </p:cNvSpPr>
          <p:nvPr>
            <p:ph type="sldNum" sz="quarter" idx="12"/>
          </p:nvPr>
        </p:nvSpPr>
        <p:spPr/>
        <p:txBody>
          <a:bodyPr/>
          <a:lstStyle/>
          <a:p>
            <a:fld id="{7E8AFECB-488C-4862-A863-69DB259C81CD}" type="slidenum">
              <a:rPr lang="en-AU" smtClean="0"/>
              <a:t>25</a:t>
            </a:fld>
            <a:endParaRPr lang="en-AU" dirty="0"/>
          </a:p>
        </p:txBody>
      </p:sp>
      <p:pic>
        <p:nvPicPr>
          <p:cNvPr id="6" name="Picture 5">
            <a:extLst>
              <a:ext uri="{FF2B5EF4-FFF2-40B4-BE49-F238E27FC236}">
                <a16:creationId xmlns:a16="http://schemas.microsoft.com/office/drawing/2014/main" id="{AF2E328D-4ED0-C99D-FEF2-B54FA843BC0D}"/>
              </a:ext>
            </a:extLst>
          </p:cNvPr>
          <p:cNvPicPr>
            <a:picLocks noChangeAspect="1"/>
          </p:cNvPicPr>
          <p:nvPr/>
        </p:nvPicPr>
        <p:blipFill>
          <a:blip r:embed="rId2">
            <a:extLst>
              <a:ext uri="{28A0092B-C50C-407E-A947-70E740481C1C}">
                <a14:useLocalDpi xmlns:a14="http://schemas.microsoft.com/office/drawing/2010/main" val="0"/>
              </a:ext>
            </a:extLst>
          </a:blip>
          <a:srcRect t="17246" b="5975"/>
          <a:stretch/>
        </p:blipFill>
        <p:spPr>
          <a:xfrm>
            <a:off x="263352" y="1182762"/>
            <a:ext cx="6858000" cy="5265490"/>
          </a:xfrm>
          <a:prstGeom prst="rect">
            <a:avLst/>
          </a:prstGeom>
        </p:spPr>
      </p:pic>
      <p:pic>
        <p:nvPicPr>
          <p:cNvPr id="8" name="Picture 2">
            <a:extLst>
              <a:ext uri="{FF2B5EF4-FFF2-40B4-BE49-F238E27FC236}">
                <a16:creationId xmlns:a16="http://schemas.microsoft.com/office/drawing/2014/main" id="{371749A1-6448-02C0-C2F6-5E840EA2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2564904"/>
            <a:ext cx="4606510" cy="215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20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E04D-095E-68B7-CCC1-805D9D32A4B4}"/>
              </a:ext>
            </a:extLst>
          </p:cNvPr>
          <p:cNvSpPr>
            <a:spLocks noGrp="1"/>
          </p:cNvSpPr>
          <p:nvPr>
            <p:ph type="title"/>
          </p:nvPr>
        </p:nvSpPr>
        <p:spPr/>
        <p:txBody>
          <a:bodyPr/>
          <a:lstStyle/>
          <a:p>
            <a:r>
              <a:rPr lang="en-US" altLang="zh-CN" dirty="0"/>
              <a:t>What minimum network structure can solve this?</a:t>
            </a:r>
            <a:endParaRPr lang="zh-CN" altLang="en-US" dirty="0"/>
          </a:p>
        </p:txBody>
      </p:sp>
      <p:sp>
        <p:nvSpPr>
          <p:cNvPr id="4" name="Footer Placeholder 3">
            <a:extLst>
              <a:ext uri="{FF2B5EF4-FFF2-40B4-BE49-F238E27FC236}">
                <a16:creationId xmlns:a16="http://schemas.microsoft.com/office/drawing/2014/main" id="{E3B74E0B-236E-F7D2-C4B3-A1FA0E425E9C}"/>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AB731A29-EAB1-D08C-4C5D-D6BF59C72E49}"/>
              </a:ext>
            </a:extLst>
          </p:cNvPr>
          <p:cNvSpPr>
            <a:spLocks noGrp="1"/>
          </p:cNvSpPr>
          <p:nvPr>
            <p:ph type="sldNum" sz="quarter" idx="12"/>
          </p:nvPr>
        </p:nvSpPr>
        <p:spPr/>
        <p:txBody>
          <a:bodyPr/>
          <a:lstStyle/>
          <a:p>
            <a:fld id="{7E8AFECB-488C-4862-A863-69DB259C81CD}" type="slidenum">
              <a:rPr lang="en-AU" smtClean="0"/>
              <a:t>26</a:t>
            </a:fld>
            <a:endParaRPr lang="en-AU" dirty="0"/>
          </a:p>
        </p:txBody>
      </p:sp>
      <p:pic>
        <p:nvPicPr>
          <p:cNvPr id="6" name="Picture 5" descr="A graph with blue and orange dots&#10;&#10;AI-generated content may be incorrect.">
            <a:extLst>
              <a:ext uri="{FF2B5EF4-FFF2-40B4-BE49-F238E27FC236}">
                <a16:creationId xmlns:a16="http://schemas.microsoft.com/office/drawing/2014/main" id="{26286BA2-C86F-FD25-7A03-8E46AD702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048252"/>
            <a:ext cx="5400000" cy="5400000"/>
          </a:xfrm>
          <a:prstGeom prst="rect">
            <a:avLst/>
          </a:prstGeom>
        </p:spPr>
      </p:pic>
      <p:sp>
        <p:nvSpPr>
          <p:cNvPr id="7" name="TextBox 6">
            <a:extLst>
              <a:ext uri="{FF2B5EF4-FFF2-40B4-BE49-F238E27FC236}">
                <a16:creationId xmlns:a16="http://schemas.microsoft.com/office/drawing/2014/main" id="{E886A7BC-DF2D-EFA0-1CB7-BF8684AC5928}"/>
              </a:ext>
            </a:extLst>
          </p:cNvPr>
          <p:cNvSpPr txBox="1"/>
          <p:nvPr/>
        </p:nvSpPr>
        <p:spPr>
          <a:xfrm>
            <a:off x="8832304" y="3429000"/>
            <a:ext cx="1935145" cy="523220"/>
          </a:xfrm>
          <a:prstGeom prst="rect">
            <a:avLst/>
          </a:prstGeom>
          <a:noFill/>
        </p:spPr>
        <p:txBody>
          <a:bodyPr wrap="none" rtlCol="0">
            <a:spAutoFit/>
          </a:bodyPr>
          <a:lstStyle/>
          <a:p>
            <a:r>
              <a:rPr lang="en-US" altLang="zh-CN" sz="2800" dirty="0" err="1"/>
              <a:t>lr</a:t>
            </a:r>
            <a:r>
              <a:rPr lang="en-US" altLang="zh-CN" sz="2800" dirty="0"/>
              <a:t>=0.1 FTW?</a:t>
            </a:r>
            <a:endParaRPr lang="zh-CN" altLang="en-US" sz="2800" dirty="0"/>
          </a:p>
        </p:txBody>
      </p:sp>
    </p:spTree>
    <p:extLst>
      <p:ext uri="{BB962C8B-B14F-4D97-AF65-F5344CB8AC3E}">
        <p14:creationId xmlns:p14="http://schemas.microsoft.com/office/powerpoint/2010/main" val="3405034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88D71-1F06-9A5B-C699-44B48B085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4B1FC-C38F-C574-F515-1507E7F5A104}"/>
              </a:ext>
            </a:extLst>
          </p:cNvPr>
          <p:cNvSpPr>
            <a:spLocks noGrp="1"/>
          </p:cNvSpPr>
          <p:nvPr>
            <p:ph type="title"/>
          </p:nvPr>
        </p:nvSpPr>
        <p:spPr/>
        <p:txBody>
          <a:bodyPr/>
          <a:lstStyle/>
          <a:p>
            <a:r>
              <a:rPr lang="en-US" altLang="zh-CN" dirty="0"/>
              <a:t>What minimum network structure can solve this?</a:t>
            </a:r>
            <a:endParaRPr lang="zh-CN" altLang="en-US" dirty="0"/>
          </a:p>
        </p:txBody>
      </p:sp>
      <p:sp>
        <p:nvSpPr>
          <p:cNvPr id="4" name="Footer Placeholder 3">
            <a:extLst>
              <a:ext uri="{FF2B5EF4-FFF2-40B4-BE49-F238E27FC236}">
                <a16:creationId xmlns:a16="http://schemas.microsoft.com/office/drawing/2014/main" id="{9FC17D5A-284A-054B-863C-E836F23F447B}"/>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35D990D8-4B38-4EF1-FAEE-6EAD3154337A}"/>
              </a:ext>
            </a:extLst>
          </p:cNvPr>
          <p:cNvSpPr>
            <a:spLocks noGrp="1"/>
          </p:cNvSpPr>
          <p:nvPr>
            <p:ph type="sldNum" sz="quarter" idx="12"/>
          </p:nvPr>
        </p:nvSpPr>
        <p:spPr/>
        <p:txBody>
          <a:bodyPr/>
          <a:lstStyle/>
          <a:p>
            <a:fld id="{7E8AFECB-488C-4862-A863-69DB259C81CD}" type="slidenum">
              <a:rPr lang="en-AU" smtClean="0"/>
              <a:t>27</a:t>
            </a:fld>
            <a:endParaRPr lang="en-AU" dirty="0"/>
          </a:p>
        </p:txBody>
      </p:sp>
      <p:sp>
        <p:nvSpPr>
          <p:cNvPr id="7" name="Rectangle: Rounded Corners 6">
            <a:extLst>
              <a:ext uri="{FF2B5EF4-FFF2-40B4-BE49-F238E27FC236}">
                <a16:creationId xmlns:a16="http://schemas.microsoft.com/office/drawing/2014/main" id="{0A397807-BC90-2E45-6A82-21A954B9AA94}"/>
              </a:ext>
            </a:extLst>
          </p:cNvPr>
          <p:cNvSpPr/>
          <p:nvPr/>
        </p:nvSpPr>
        <p:spPr>
          <a:xfrm>
            <a:off x="502340" y="2276872"/>
            <a:ext cx="4225508" cy="2880320"/>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Straight Arrow Connector 9">
            <a:extLst>
              <a:ext uri="{FF2B5EF4-FFF2-40B4-BE49-F238E27FC236}">
                <a16:creationId xmlns:a16="http://schemas.microsoft.com/office/drawing/2014/main" id="{AC5E3FFE-183C-9495-59A6-78981F11CDBB}"/>
              </a:ext>
            </a:extLst>
          </p:cNvPr>
          <p:cNvCxnSpPr>
            <a:cxnSpLocks/>
            <a:stCxn id="13" idx="6"/>
            <a:endCxn id="17" idx="2"/>
          </p:cNvCxnSpPr>
          <p:nvPr/>
        </p:nvCxnSpPr>
        <p:spPr>
          <a:xfrm>
            <a:off x="3184647" y="3372757"/>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0F0B79F-9E8C-8E31-5011-927FC166E65A}"/>
              </a:ext>
            </a:extLst>
          </p:cNvPr>
          <p:cNvSpPr/>
          <p:nvPr/>
        </p:nvSpPr>
        <p:spPr>
          <a:xfrm>
            <a:off x="2025142" y="251994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11664F65-8D63-474D-EE56-9334D8EEF2A8}"/>
              </a:ext>
            </a:extLst>
          </p:cNvPr>
          <p:cNvSpPr/>
          <p:nvPr/>
        </p:nvSpPr>
        <p:spPr>
          <a:xfrm>
            <a:off x="1971892" y="3626824"/>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E4384766-6FB5-5678-EF63-2294A41EA1C8}"/>
              </a:ext>
            </a:extLst>
          </p:cNvPr>
          <p:cNvSpPr/>
          <p:nvPr/>
        </p:nvSpPr>
        <p:spPr>
          <a:xfrm>
            <a:off x="2819522" y="3190194"/>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13">
            <a:extLst>
              <a:ext uri="{FF2B5EF4-FFF2-40B4-BE49-F238E27FC236}">
                <a16:creationId xmlns:a16="http://schemas.microsoft.com/office/drawing/2014/main" id="{43795ABA-969F-24D7-50C7-A3C249F126D1}"/>
              </a:ext>
            </a:extLst>
          </p:cNvPr>
          <p:cNvCxnSpPr>
            <a:stCxn id="11" idx="6"/>
            <a:endCxn id="13" idx="2"/>
          </p:cNvCxnSpPr>
          <p:nvPr/>
        </p:nvCxnSpPr>
        <p:spPr>
          <a:xfrm>
            <a:off x="2390267" y="2702505"/>
            <a:ext cx="429255" cy="670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306E2A-547D-A50A-5DFB-E2A70A8CCF40}"/>
              </a:ext>
            </a:extLst>
          </p:cNvPr>
          <p:cNvCxnSpPr>
            <a:cxnSpLocks/>
            <a:stCxn id="13" idx="2"/>
            <a:endCxn id="12" idx="6"/>
          </p:cNvCxnSpPr>
          <p:nvPr/>
        </p:nvCxnSpPr>
        <p:spPr>
          <a:xfrm flipH="1">
            <a:off x="2337017" y="3372757"/>
            <a:ext cx="482505" cy="436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019EA67-C001-A6E6-B98B-4869349A8D48}"/>
              </a:ext>
            </a:extLst>
          </p:cNvPr>
          <p:cNvSpPr/>
          <p:nvPr/>
        </p:nvSpPr>
        <p:spPr>
          <a:xfrm>
            <a:off x="3253605" y="3055334"/>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B319C417-2DEB-AB85-BEE1-AF2A35C7AFA6}"/>
              </a:ext>
            </a:extLst>
          </p:cNvPr>
          <p:cNvSpPr/>
          <p:nvPr/>
        </p:nvSpPr>
        <p:spPr>
          <a:xfrm>
            <a:off x="4211089" y="3190194"/>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A5C570A-CF28-182C-484A-CCADDF74F10B}"/>
                  </a:ext>
                </a:extLst>
              </p:cNvPr>
              <p:cNvSpPr txBox="1"/>
              <p:nvPr/>
            </p:nvSpPr>
            <p:spPr>
              <a:xfrm>
                <a:off x="1993616" y="2525497"/>
                <a:ext cx="47314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18" name="TextBox 17">
                <a:extLst>
                  <a:ext uri="{FF2B5EF4-FFF2-40B4-BE49-F238E27FC236}">
                    <a16:creationId xmlns:a16="http://schemas.microsoft.com/office/drawing/2014/main" id="{3A5C570A-CF28-182C-484A-CCADDF74F10B}"/>
                  </a:ext>
                </a:extLst>
              </p:cNvPr>
              <p:cNvSpPr txBox="1">
                <a:spLocks noRot="1" noChangeAspect="1" noMove="1" noResize="1" noEditPoints="1" noAdjustHandles="1" noChangeArrowheads="1" noChangeShapeType="1" noTextEdit="1"/>
              </p:cNvSpPr>
              <p:nvPr/>
            </p:nvSpPr>
            <p:spPr>
              <a:xfrm>
                <a:off x="1993616" y="2525497"/>
                <a:ext cx="473143" cy="36933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10E9269-5AE6-B692-5916-40B0D7C25CAF}"/>
                  </a:ext>
                </a:extLst>
              </p:cNvPr>
              <p:cNvSpPr txBox="1"/>
              <p:nvPr/>
            </p:nvSpPr>
            <p:spPr>
              <a:xfrm>
                <a:off x="1930450" y="3621630"/>
                <a:ext cx="47314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2</m:t>
                          </m:r>
                        </m:sub>
                      </m:sSub>
                    </m:oMath>
                  </m:oMathPara>
                </a14:m>
                <a:endParaRPr lang="zh-CN" altLang="en-US" dirty="0"/>
              </a:p>
            </p:txBody>
          </p:sp>
        </mc:Choice>
        <mc:Fallback>
          <p:sp>
            <p:nvSpPr>
              <p:cNvPr id="19" name="TextBox 18">
                <a:extLst>
                  <a:ext uri="{FF2B5EF4-FFF2-40B4-BE49-F238E27FC236}">
                    <a16:creationId xmlns:a16="http://schemas.microsoft.com/office/drawing/2014/main" id="{510E9269-5AE6-B692-5916-40B0D7C25CAF}"/>
                  </a:ext>
                </a:extLst>
              </p:cNvPr>
              <p:cNvSpPr txBox="1">
                <a:spLocks noRot="1" noChangeAspect="1" noMove="1" noResize="1" noEditPoints="1" noAdjustHandles="1" noChangeArrowheads="1" noChangeShapeType="1" noTextEdit="1"/>
              </p:cNvSpPr>
              <p:nvPr/>
            </p:nvSpPr>
            <p:spPr>
              <a:xfrm>
                <a:off x="1930450" y="3621630"/>
                <a:ext cx="473143"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EFF6C2B-8D8F-19BA-7074-79235FFA3123}"/>
                  </a:ext>
                </a:extLst>
              </p:cNvPr>
              <p:cNvSpPr txBox="1"/>
              <p:nvPr/>
            </p:nvSpPr>
            <p:spPr>
              <a:xfrm>
                <a:off x="4199186" y="3173473"/>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20" name="TextBox 19">
                <a:extLst>
                  <a:ext uri="{FF2B5EF4-FFF2-40B4-BE49-F238E27FC236}">
                    <a16:creationId xmlns:a16="http://schemas.microsoft.com/office/drawing/2014/main" id="{9EFF6C2B-8D8F-19BA-7074-79235FFA3123}"/>
                  </a:ext>
                </a:extLst>
              </p:cNvPr>
              <p:cNvSpPr txBox="1">
                <a:spLocks noRot="1" noChangeAspect="1" noMove="1" noResize="1" noEditPoints="1" noAdjustHandles="1" noChangeArrowheads="1" noChangeShapeType="1" noTextEdit="1"/>
              </p:cNvSpPr>
              <p:nvPr/>
            </p:nvSpPr>
            <p:spPr>
              <a:xfrm>
                <a:off x="4199186" y="3173473"/>
                <a:ext cx="371384" cy="369332"/>
              </a:xfrm>
              <a:prstGeom prst="rect">
                <a:avLst/>
              </a:prstGeom>
              <a:blipFill>
                <a:blip r:embed="rId4"/>
                <a:stretch>
                  <a:fillRect t="-6667" r="-14754" b="-6667"/>
                </a:stretch>
              </a:blipFill>
              <a:ln>
                <a:noFill/>
              </a:ln>
            </p:spPr>
            <p:txBody>
              <a:bodyPr/>
              <a:lstStyle/>
              <a:p>
                <a:r>
                  <a:rPr lang="zh-CN" altLang="en-US">
                    <a:noFill/>
                  </a:rPr>
                  <a:t> </a:t>
                </a:r>
              </a:p>
            </p:txBody>
          </p:sp>
        </mc:Fallback>
      </mc:AlternateContent>
      <p:sp>
        <p:nvSpPr>
          <p:cNvPr id="23" name="TextBox 22">
            <a:extLst>
              <a:ext uri="{FF2B5EF4-FFF2-40B4-BE49-F238E27FC236}">
                <a16:creationId xmlns:a16="http://schemas.microsoft.com/office/drawing/2014/main" id="{E6176521-0148-4D7B-4F21-968D89B6EAB7}"/>
              </a:ext>
            </a:extLst>
          </p:cNvPr>
          <p:cNvSpPr txBox="1"/>
          <p:nvPr/>
        </p:nvSpPr>
        <p:spPr>
          <a:xfrm>
            <a:off x="3197207" y="3155171"/>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BBC6E12-CACE-8117-B264-445FAFA4C473}"/>
                  </a:ext>
                </a:extLst>
              </p:cNvPr>
              <p:cNvSpPr txBox="1"/>
              <p:nvPr/>
            </p:nvSpPr>
            <p:spPr>
              <a:xfrm>
                <a:off x="2819522" y="3173473"/>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24" name="TextBox 23">
                <a:extLst>
                  <a:ext uri="{FF2B5EF4-FFF2-40B4-BE49-F238E27FC236}">
                    <a16:creationId xmlns:a16="http://schemas.microsoft.com/office/drawing/2014/main" id="{8BBC6E12-CACE-8117-B264-445FAFA4C473}"/>
                  </a:ext>
                </a:extLst>
              </p:cNvPr>
              <p:cNvSpPr txBox="1">
                <a:spLocks noRot="1" noChangeAspect="1" noMove="1" noResize="1" noEditPoints="1" noAdjustHandles="1" noChangeArrowheads="1" noChangeShapeType="1" noTextEdit="1"/>
              </p:cNvSpPr>
              <p:nvPr/>
            </p:nvSpPr>
            <p:spPr>
              <a:xfrm>
                <a:off x="2819522" y="3173473"/>
                <a:ext cx="514820"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6775259-FCDA-C72F-CF63-AC6FE3313CA6}"/>
                  </a:ext>
                </a:extLst>
              </p:cNvPr>
              <p:cNvSpPr txBox="1"/>
              <p:nvPr/>
            </p:nvSpPr>
            <p:spPr>
              <a:xfrm>
                <a:off x="1454435" y="4073910"/>
                <a:ext cx="1817292" cy="10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i="1" smtClean="0">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𝑧</m:t>
                      </m:r>
                      <m:r>
                        <a:rPr lang="en-US" altLang="zh-CN" i="1" smtClean="0">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m:rPr>
                          <m:nor/>
                        </m:rPr>
                        <a:rPr lang="en-US" altLang="zh-CN" b="0" i="1" smtClean="0">
                          <a:latin typeface="Cambria Math" panose="02040503050406030204" pitchFamily="18" charset="0"/>
                        </a:rPr>
                        <m:t>h</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9" name="TextBox 8">
                <a:extLst>
                  <a:ext uri="{FF2B5EF4-FFF2-40B4-BE49-F238E27FC236}">
                    <a16:creationId xmlns:a16="http://schemas.microsoft.com/office/drawing/2014/main" id="{46775259-FCDA-C72F-CF63-AC6FE3313CA6}"/>
                  </a:ext>
                </a:extLst>
              </p:cNvPr>
              <p:cNvSpPr txBox="1">
                <a:spLocks noRot="1" noChangeAspect="1" noMove="1" noResize="1" noEditPoints="1" noAdjustHandles="1" noChangeArrowheads="1" noChangeShapeType="1" noTextEdit="1"/>
              </p:cNvSpPr>
              <p:nvPr/>
            </p:nvSpPr>
            <p:spPr>
              <a:xfrm>
                <a:off x="1454435" y="4073910"/>
                <a:ext cx="1817292" cy="1016176"/>
              </a:xfrm>
              <a:prstGeom prst="rect">
                <a:avLst/>
              </a:prstGeom>
              <a:blipFill>
                <a:blip r:embed="rId6"/>
                <a:stretch>
                  <a:fillRect b="-4192"/>
                </a:stretch>
              </a:blipFill>
            </p:spPr>
            <p:txBody>
              <a:bodyPr/>
              <a:lstStyle/>
              <a:p>
                <a:r>
                  <a:rPr lang="zh-CN" altLang="en-US">
                    <a:noFill/>
                  </a:rPr>
                  <a:t> </a:t>
                </a:r>
              </a:p>
            </p:txBody>
          </p:sp>
        </mc:Fallback>
      </mc:AlternateContent>
      <p:sp>
        <p:nvSpPr>
          <p:cNvPr id="53" name="Oval 52">
            <a:extLst>
              <a:ext uri="{FF2B5EF4-FFF2-40B4-BE49-F238E27FC236}">
                <a16:creationId xmlns:a16="http://schemas.microsoft.com/office/drawing/2014/main" id="{B7E72E22-0828-4D15-A63C-12E3FD9FF245}"/>
              </a:ext>
            </a:extLst>
          </p:cNvPr>
          <p:cNvSpPr/>
          <p:nvPr/>
        </p:nvSpPr>
        <p:spPr>
          <a:xfrm>
            <a:off x="1097863" y="342398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52A76F6F-7B9C-1F4A-CB2D-64C03CDDC984}"/>
                  </a:ext>
                </a:extLst>
              </p:cNvPr>
              <p:cNvSpPr txBox="1"/>
              <p:nvPr/>
            </p:nvSpPr>
            <p:spPr>
              <a:xfrm>
                <a:off x="1086576" y="268453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54" name="TextBox 53">
                <a:extLst>
                  <a:ext uri="{FF2B5EF4-FFF2-40B4-BE49-F238E27FC236}">
                    <a16:creationId xmlns:a16="http://schemas.microsoft.com/office/drawing/2014/main" id="{52A76F6F-7B9C-1F4A-CB2D-64C03CDDC984}"/>
                  </a:ext>
                </a:extLst>
              </p:cNvPr>
              <p:cNvSpPr txBox="1">
                <a:spLocks noRot="1" noChangeAspect="1" noMove="1" noResize="1" noEditPoints="1" noAdjustHandles="1" noChangeArrowheads="1" noChangeShapeType="1" noTextEdit="1"/>
              </p:cNvSpPr>
              <p:nvPr/>
            </p:nvSpPr>
            <p:spPr>
              <a:xfrm>
                <a:off x="1086576" y="2684538"/>
                <a:ext cx="466090" cy="369332"/>
              </a:xfrm>
              <a:prstGeom prst="rect">
                <a:avLst/>
              </a:prstGeom>
              <a:blipFill>
                <a:blip r:embed="rId7"/>
                <a:stretch>
                  <a:fillRect/>
                </a:stretch>
              </a:blipFill>
              <a:ln>
                <a:noFill/>
              </a:ln>
            </p:spPr>
            <p:txBody>
              <a:bodyPr/>
              <a:lstStyle/>
              <a:p>
                <a:r>
                  <a:rPr lang="zh-CN" altLang="en-US">
                    <a:noFill/>
                  </a:rPr>
                  <a:t> </a:t>
                </a:r>
              </a:p>
            </p:txBody>
          </p:sp>
        </mc:Fallback>
      </mc:AlternateContent>
      <p:sp>
        <p:nvSpPr>
          <p:cNvPr id="55" name="Oval 54">
            <a:extLst>
              <a:ext uri="{FF2B5EF4-FFF2-40B4-BE49-F238E27FC236}">
                <a16:creationId xmlns:a16="http://schemas.microsoft.com/office/drawing/2014/main" id="{03BD9A9F-0801-8CA3-1D04-19B451D16E61}"/>
              </a:ext>
            </a:extLst>
          </p:cNvPr>
          <p:cNvSpPr/>
          <p:nvPr/>
        </p:nvSpPr>
        <p:spPr>
          <a:xfrm>
            <a:off x="1097863" y="272150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Straight Connector 55">
            <a:extLst>
              <a:ext uri="{FF2B5EF4-FFF2-40B4-BE49-F238E27FC236}">
                <a16:creationId xmlns:a16="http://schemas.microsoft.com/office/drawing/2014/main" id="{42964848-141D-7575-4EB4-C8E227F4A455}"/>
              </a:ext>
            </a:extLst>
          </p:cNvPr>
          <p:cNvCxnSpPr>
            <a:cxnSpLocks/>
            <a:stCxn id="55" idx="6"/>
            <a:endCxn id="12" idx="2"/>
          </p:cNvCxnSpPr>
          <p:nvPr/>
        </p:nvCxnSpPr>
        <p:spPr>
          <a:xfrm>
            <a:off x="1462988" y="2904065"/>
            <a:ext cx="508904" cy="905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7ED88F1-73BB-40AC-C434-E82AE3383C9B}"/>
              </a:ext>
            </a:extLst>
          </p:cNvPr>
          <p:cNvCxnSpPr>
            <a:cxnSpLocks/>
            <a:stCxn id="11" idx="2"/>
            <a:endCxn id="53" idx="6"/>
          </p:cNvCxnSpPr>
          <p:nvPr/>
        </p:nvCxnSpPr>
        <p:spPr>
          <a:xfrm flipH="1">
            <a:off x="1462988" y="2702505"/>
            <a:ext cx="562154" cy="904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1DAEE767-50FA-EE63-189D-0164F5CEE25A}"/>
                  </a:ext>
                </a:extLst>
              </p:cNvPr>
              <p:cNvSpPr txBox="1"/>
              <p:nvPr/>
            </p:nvSpPr>
            <p:spPr>
              <a:xfrm>
                <a:off x="1091899" y="3406693"/>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64" name="TextBox 63">
                <a:extLst>
                  <a:ext uri="{FF2B5EF4-FFF2-40B4-BE49-F238E27FC236}">
                    <a16:creationId xmlns:a16="http://schemas.microsoft.com/office/drawing/2014/main" id="{1DAEE767-50FA-EE63-189D-0164F5CEE25A}"/>
                  </a:ext>
                </a:extLst>
              </p:cNvPr>
              <p:cNvSpPr txBox="1">
                <a:spLocks noRot="1" noChangeAspect="1" noMove="1" noResize="1" noEditPoints="1" noAdjustHandles="1" noChangeArrowheads="1" noChangeShapeType="1" noTextEdit="1"/>
              </p:cNvSpPr>
              <p:nvPr/>
            </p:nvSpPr>
            <p:spPr>
              <a:xfrm>
                <a:off x="1091899" y="3406693"/>
                <a:ext cx="460767" cy="369332"/>
              </a:xfrm>
              <a:prstGeom prst="rect">
                <a:avLst/>
              </a:prstGeom>
              <a:blipFill>
                <a:blip r:embed="rId8"/>
                <a:stretch>
                  <a:fillRect/>
                </a:stretch>
              </a:blipFill>
              <a:ln>
                <a:noFill/>
              </a:ln>
            </p:spPr>
            <p:txBody>
              <a:bodyPr/>
              <a:lstStyle/>
              <a:p>
                <a:r>
                  <a:rPr lang="zh-CN" altLang="en-US">
                    <a:noFill/>
                  </a:rPr>
                  <a:t> </a:t>
                </a:r>
              </a:p>
            </p:txBody>
          </p:sp>
        </mc:Fallback>
      </mc:AlternateContent>
      <p:sp>
        <p:nvSpPr>
          <p:cNvPr id="65" name="Oval 64">
            <a:extLst>
              <a:ext uri="{FF2B5EF4-FFF2-40B4-BE49-F238E27FC236}">
                <a16:creationId xmlns:a16="http://schemas.microsoft.com/office/drawing/2014/main" id="{9624C57E-3DEA-73CF-664B-2E0C9D16FBD7}"/>
              </a:ext>
            </a:extLst>
          </p:cNvPr>
          <p:cNvSpPr/>
          <p:nvPr/>
        </p:nvSpPr>
        <p:spPr>
          <a:xfrm>
            <a:off x="1993616" y="3069349"/>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6AD1A6B0-12AE-50F9-2F0D-718B03BF5FC5}"/>
                  </a:ext>
                </a:extLst>
              </p:cNvPr>
              <p:cNvSpPr txBox="1"/>
              <p:nvPr/>
            </p:nvSpPr>
            <p:spPr>
              <a:xfrm>
                <a:off x="1959468" y="3086627"/>
                <a:ext cx="467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66" name="TextBox 65">
                <a:extLst>
                  <a:ext uri="{FF2B5EF4-FFF2-40B4-BE49-F238E27FC236}">
                    <a16:creationId xmlns:a16="http://schemas.microsoft.com/office/drawing/2014/main" id="{6AD1A6B0-12AE-50F9-2F0D-718B03BF5FC5}"/>
                  </a:ext>
                </a:extLst>
              </p:cNvPr>
              <p:cNvSpPr txBox="1">
                <a:spLocks noRot="1" noChangeAspect="1" noMove="1" noResize="1" noEditPoints="1" noAdjustHandles="1" noChangeArrowheads="1" noChangeShapeType="1" noTextEdit="1"/>
              </p:cNvSpPr>
              <p:nvPr/>
            </p:nvSpPr>
            <p:spPr>
              <a:xfrm>
                <a:off x="1959468" y="3086627"/>
                <a:ext cx="467820" cy="369332"/>
              </a:xfrm>
              <a:prstGeom prst="rect">
                <a:avLst/>
              </a:prstGeom>
              <a:blipFill>
                <a:blip r:embed="rId9"/>
                <a:stretch>
                  <a:fillRect/>
                </a:stretch>
              </a:blipFill>
              <a:ln>
                <a:noFill/>
              </a:ln>
            </p:spPr>
            <p:txBody>
              <a:bodyPr/>
              <a:lstStyle/>
              <a:p>
                <a:r>
                  <a:rPr lang="zh-CN" altLang="en-US">
                    <a:noFill/>
                  </a:rPr>
                  <a:t> </a:t>
                </a:r>
              </a:p>
            </p:txBody>
          </p:sp>
        </mc:Fallback>
      </mc:AlternateContent>
      <p:cxnSp>
        <p:nvCxnSpPr>
          <p:cNvPr id="67" name="Straight Connector 66">
            <a:extLst>
              <a:ext uri="{FF2B5EF4-FFF2-40B4-BE49-F238E27FC236}">
                <a16:creationId xmlns:a16="http://schemas.microsoft.com/office/drawing/2014/main" id="{B8326768-B81B-3A76-9991-C3E807D2B208}"/>
              </a:ext>
            </a:extLst>
          </p:cNvPr>
          <p:cNvCxnSpPr>
            <a:cxnSpLocks/>
            <a:stCxn id="65" idx="2"/>
            <a:endCxn id="53" idx="6"/>
          </p:cNvCxnSpPr>
          <p:nvPr/>
        </p:nvCxnSpPr>
        <p:spPr>
          <a:xfrm flipH="1">
            <a:off x="1462988" y="3251912"/>
            <a:ext cx="530628" cy="354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0A937B-40A0-ED5E-E6A4-3C173C32FDA8}"/>
              </a:ext>
            </a:extLst>
          </p:cNvPr>
          <p:cNvCxnSpPr>
            <a:cxnSpLocks/>
            <a:stCxn id="55" idx="6"/>
            <a:endCxn id="65" idx="2"/>
          </p:cNvCxnSpPr>
          <p:nvPr/>
        </p:nvCxnSpPr>
        <p:spPr>
          <a:xfrm>
            <a:off x="1462988" y="2904065"/>
            <a:ext cx="530628" cy="347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D7AD21-8E65-F71C-8117-E31A0C219653}"/>
              </a:ext>
            </a:extLst>
          </p:cNvPr>
          <p:cNvCxnSpPr>
            <a:cxnSpLocks/>
            <a:stCxn id="53" idx="6"/>
            <a:endCxn id="12" idx="2"/>
          </p:cNvCxnSpPr>
          <p:nvPr/>
        </p:nvCxnSpPr>
        <p:spPr>
          <a:xfrm>
            <a:off x="1462988" y="3606551"/>
            <a:ext cx="508904" cy="202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1C6717-CA4C-19E5-4DD6-76E222A207FB}"/>
              </a:ext>
            </a:extLst>
          </p:cNvPr>
          <p:cNvCxnSpPr>
            <a:cxnSpLocks/>
            <a:stCxn id="65" idx="6"/>
            <a:endCxn id="24" idx="1"/>
          </p:cNvCxnSpPr>
          <p:nvPr/>
        </p:nvCxnSpPr>
        <p:spPr>
          <a:xfrm>
            <a:off x="2358741" y="3251912"/>
            <a:ext cx="460781" cy="10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E701574-6633-E7D6-7FE2-5C531193D10E}"/>
              </a:ext>
            </a:extLst>
          </p:cNvPr>
          <p:cNvCxnSpPr>
            <a:cxnSpLocks/>
            <a:stCxn id="55" idx="6"/>
            <a:endCxn id="11" idx="2"/>
          </p:cNvCxnSpPr>
          <p:nvPr/>
        </p:nvCxnSpPr>
        <p:spPr>
          <a:xfrm flipV="1">
            <a:off x="1462988" y="2702505"/>
            <a:ext cx="562154" cy="20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DDDEEDE1-62BA-1105-CD36-ED95762769B1}"/>
              </a:ext>
            </a:extLst>
          </p:cNvPr>
          <p:cNvPicPr>
            <a:picLocks noChangeAspect="1"/>
          </p:cNvPicPr>
          <p:nvPr/>
        </p:nvPicPr>
        <p:blipFill>
          <a:blip r:embed="rId10"/>
          <a:stretch>
            <a:fillRect/>
          </a:stretch>
        </p:blipFill>
        <p:spPr>
          <a:xfrm>
            <a:off x="5447928" y="2519942"/>
            <a:ext cx="5944115" cy="2415749"/>
          </a:xfrm>
          <a:prstGeom prst="rect">
            <a:avLst/>
          </a:prstGeom>
        </p:spPr>
      </p:pic>
    </p:spTree>
    <p:extLst>
      <p:ext uri="{BB962C8B-B14F-4D97-AF65-F5344CB8AC3E}">
        <p14:creationId xmlns:p14="http://schemas.microsoft.com/office/powerpoint/2010/main" val="1299600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BF89-8E50-6A1D-5B0C-CA5024262E67}"/>
              </a:ext>
            </a:extLst>
          </p:cNvPr>
          <p:cNvSpPr>
            <a:spLocks noGrp="1"/>
          </p:cNvSpPr>
          <p:nvPr>
            <p:ph type="title"/>
          </p:nvPr>
        </p:nvSpPr>
        <p:spPr/>
        <p:txBody>
          <a:bodyPr/>
          <a:lstStyle/>
          <a:p>
            <a:r>
              <a:rPr lang="en-US" altLang="zh-CN" dirty="0"/>
              <a:t>Loss and Accuracy</a:t>
            </a:r>
            <a:endParaRPr lang="zh-CN" altLang="en-US" dirty="0"/>
          </a:p>
        </p:txBody>
      </p:sp>
      <p:pic>
        <p:nvPicPr>
          <p:cNvPr id="7" name="Content Placeholder 6">
            <a:extLst>
              <a:ext uri="{FF2B5EF4-FFF2-40B4-BE49-F238E27FC236}">
                <a16:creationId xmlns:a16="http://schemas.microsoft.com/office/drawing/2014/main" id="{F4E2866E-8E4A-30F5-9729-A136D5DEB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026508"/>
            <a:ext cx="5400000" cy="5400000"/>
          </a:xfrm>
        </p:spPr>
      </p:pic>
      <p:sp>
        <p:nvSpPr>
          <p:cNvPr id="4" name="Footer Placeholder 3">
            <a:extLst>
              <a:ext uri="{FF2B5EF4-FFF2-40B4-BE49-F238E27FC236}">
                <a16:creationId xmlns:a16="http://schemas.microsoft.com/office/drawing/2014/main" id="{C42A0F85-BBC5-5F90-96B3-A5C4D9582EB1}"/>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E5B1E03A-2712-D60D-BF15-0EC6F72FF0A6}"/>
              </a:ext>
            </a:extLst>
          </p:cNvPr>
          <p:cNvSpPr>
            <a:spLocks noGrp="1"/>
          </p:cNvSpPr>
          <p:nvPr>
            <p:ph type="sldNum" sz="quarter" idx="12"/>
          </p:nvPr>
        </p:nvSpPr>
        <p:spPr/>
        <p:txBody>
          <a:bodyPr/>
          <a:lstStyle/>
          <a:p>
            <a:fld id="{7E8AFECB-488C-4862-A863-69DB259C81CD}" type="slidenum">
              <a:rPr lang="en-AU" smtClean="0"/>
              <a:t>28</a:t>
            </a:fld>
            <a:endParaRPr lang="en-AU" dirty="0"/>
          </a:p>
        </p:txBody>
      </p:sp>
      <p:pic>
        <p:nvPicPr>
          <p:cNvPr id="9" name="Picture 8">
            <a:extLst>
              <a:ext uri="{FF2B5EF4-FFF2-40B4-BE49-F238E27FC236}">
                <a16:creationId xmlns:a16="http://schemas.microsoft.com/office/drawing/2014/main" id="{E29DCF6A-582B-3F62-D4A4-B01AE5BD2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032516"/>
            <a:ext cx="5400000" cy="5400000"/>
          </a:xfrm>
          <a:prstGeom prst="rect">
            <a:avLst/>
          </a:prstGeom>
        </p:spPr>
      </p:pic>
      <p:sp>
        <p:nvSpPr>
          <p:cNvPr id="10" name="TextBox 9">
            <a:extLst>
              <a:ext uri="{FF2B5EF4-FFF2-40B4-BE49-F238E27FC236}">
                <a16:creationId xmlns:a16="http://schemas.microsoft.com/office/drawing/2014/main" id="{641B0C4B-1C97-1594-1100-D5240C5A56A3}"/>
              </a:ext>
            </a:extLst>
          </p:cNvPr>
          <p:cNvSpPr txBox="1"/>
          <p:nvPr/>
        </p:nvSpPr>
        <p:spPr>
          <a:xfrm>
            <a:off x="3067789" y="6078920"/>
            <a:ext cx="583814" cy="369332"/>
          </a:xfrm>
          <a:prstGeom prst="rect">
            <a:avLst/>
          </a:prstGeom>
          <a:noFill/>
        </p:spPr>
        <p:txBody>
          <a:bodyPr wrap="none" rtlCol="0">
            <a:spAutoFit/>
          </a:bodyPr>
          <a:lstStyle/>
          <a:p>
            <a:r>
              <a:rPr lang="en-US" altLang="zh-CN" dirty="0"/>
              <a:t>Loss</a:t>
            </a:r>
            <a:endParaRPr lang="zh-CN" altLang="en-US" dirty="0"/>
          </a:p>
        </p:txBody>
      </p:sp>
      <p:sp>
        <p:nvSpPr>
          <p:cNvPr id="12" name="TextBox 11">
            <a:extLst>
              <a:ext uri="{FF2B5EF4-FFF2-40B4-BE49-F238E27FC236}">
                <a16:creationId xmlns:a16="http://schemas.microsoft.com/office/drawing/2014/main" id="{46A6885B-B167-20A1-48FD-3173C5375D89}"/>
              </a:ext>
            </a:extLst>
          </p:cNvPr>
          <p:cNvSpPr txBox="1"/>
          <p:nvPr/>
        </p:nvSpPr>
        <p:spPr>
          <a:xfrm>
            <a:off x="8346205" y="6078920"/>
            <a:ext cx="1023101" cy="369332"/>
          </a:xfrm>
          <a:prstGeom prst="rect">
            <a:avLst/>
          </a:prstGeom>
          <a:noFill/>
        </p:spPr>
        <p:txBody>
          <a:bodyPr wrap="none" rtlCol="0">
            <a:spAutoFit/>
          </a:bodyPr>
          <a:lstStyle/>
          <a:p>
            <a:r>
              <a:rPr lang="en-US" altLang="zh-CN" dirty="0"/>
              <a:t>Accuracy</a:t>
            </a:r>
            <a:endParaRPr lang="zh-CN" altLang="en-US" dirty="0"/>
          </a:p>
        </p:txBody>
      </p:sp>
    </p:spTree>
    <p:extLst>
      <p:ext uri="{BB962C8B-B14F-4D97-AF65-F5344CB8AC3E}">
        <p14:creationId xmlns:p14="http://schemas.microsoft.com/office/powerpoint/2010/main" val="1982275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EC061-2266-18A9-D2F3-C2EA87142F6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7EB9615-7531-2107-1AE9-05E4D3918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6176" y="712312"/>
            <a:ext cx="5400000" cy="5400000"/>
          </a:xfrm>
          <a:prstGeom prst="rect">
            <a:avLst/>
          </a:prstGeom>
        </p:spPr>
      </p:pic>
      <p:pic>
        <p:nvPicPr>
          <p:cNvPr id="16" name="Picture 15">
            <a:extLst>
              <a:ext uri="{FF2B5EF4-FFF2-40B4-BE49-F238E27FC236}">
                <a16:creationId xmlns:a16="http://schemas.microsoft.com/office/drawing/2014/main" id="{511C2859-1D5C-ADF9-A190-1E91E1696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8" y="764461"/>
            <a:ext cx="5400000" cy="5400000"/>
          </a:xfrm>
          <a:prstGeom prst="rect">
            <a:avLst/>
          </a:prstGeom>
        </p:spPr>
      </p:pic>
      <p:sp>
        <p:nvSpPr>
          <p:cNvPr id="2" name="Title 1">
            <a:extLst>
              <a:ext uri="{FF2B5EF4-FFF2-40B4-BE49-F238E27FC236}">
                <a16:creationId xmlns:a16="http://schemas.microsoft.com/office/drawing/2014/main" id="{7E6A8F01-2CDC-7001-C47D-059C98F998C6}"/>
              </a:ext>
            </a:extLst>
          </p:cNvPr>
          <p:cNvSpPr>
            <a:spLocks noGrp="1"/>
          </p:cNvSpPr>
          <p:nvPr>
            <p:ph type="title"/>
          </p:nvPr>
        </p:nvSpPr>
        <p:spPr/>
        <p:txBody>
          <a:bodyPr/>
          <a:lstStyle/>
          <a:p>
            <a:r>
              <a:rPr lang="en-US" altLang="zh-CN" dirty="0"/>
              <a:t>Longer training? Sure, 50 epochs</a:t>
            </a:r>
            <a:endParaRPr lang="zh-CN" altLang="en-US" dirty="0"/>
          </a:p>
        </p:txBody>
      </p:sp>
      <p:sp>
        <p:nvSpPr>
          <p:cNvPr id="4" name="Footer Placeholder 3">
            <a:extLst>
              <a:ext uri="{FF2B5EF4-FFF2-40B4-BE49-F238E27FC236}">
                <a16:creationId xmlns:a16="http://schemas.microsoft.com/office/drawing/2014/main" id="{62592E63-97E6-3B2D-DC56-CE33862CF4FA}"/>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BD9A8185-54B9-B671-1748-F795234E0133}"/>
              </a:ext>
            </a:extLst>
          </p:cNvPr>
          <p:cNvSpPr>
            <a:spLocks noGrp="1"/>
          </p:cNvSpPr>
          <p:nvPr>
            <p:ph type="sldNum" sz="quarter" idx="12"/>
          </p:nvPr>
        </p:nvSpPr>
        <p:spPr/>
        <p:txBody>
          <a:bodyPr/>
          <a:lstStyle/>
          <a:p>
            <a:fld id="{7E8AFECB-488C-4862-A863-69DB259C81CD}" type="slidenum">
              <a:rPr lang="en-AU" smtClean="0"/>
              <a:t>29</a:t>
            </a:fld>
            <a:endParaRPr lang="en-AU" dirty="0"/>
          </a:p>
        </p:txBody>
      </p:sp>
      <p:sp>
        <p:nvSpPr>
          <p:cNvPr id="10" name="TextBox 9">
            <a:extLst>
              <a:ext uri="{FF2B5EF4-FFF2-40B4-BE49-F238E27FC236}">
                <a16:creationId xmlns:a16="http://schemas.microsoft.com/office/drawing/2014/main" id="{2DEE389C-1E91-5E9F-587B-9882DABDE6E3}"/>
              </a:ext>
            </a:extLst>
          </p:cNvPr>
          <p:cNvSpPr txBox="1"/>
          <p:nvPr/>
        </p:nvSpPr>
        <p:spPr>
          <a:xfrm>
            <a:off x="3067789" y="6078920"/>
            <a:ext cx="583814" cy="369332"/>
          </a:xfrm>
          <a:prstGeom prst="rect">
            <a:avLst/>
          </a:prstGeom>
          <a:noFill/>
        </p:spPr>
        <p:txBody>
          <a:bodyPr wrap="none" rtlCol="0">
            <a:spAutoFit/>
          </a:bodyPr>
          <a:lstStyle/>
          <a:p>
            <a:r>
              <a:rPr lang="en-US" altLang="zh-CN" dirty="0"/>
              <a:t>Loss</a:t>
            </a:r>
            <a:endParaRPr lang="zh-CN" altLang="en-US" dirty="0"/>
          </a:p>
        </p:txBody>
      </p:sp>
      <p:sp>
        <p:nvSpPr>
          <p:cNvPr id="12" name="TextBox 11">
            <a:extLst>
              <a:ext uri="{FF2B5EF4-FFF2-40B4-BE49-F238E27FC236}">
                <a16:creationId xmlns:a16="http://schemas.microsoft.com/office/drawing/2014/main" id="{6B161249-7CEE-AEDF-3D21-0B5469402A7D}"/>
              </a:ext>
            </a:extLst>
          </p:cNvPr>
          <p:cNvSpPr txBox="1"/>
          <p:nvPr/>
        </p:nvSpPr>
        <p:spPr>
          <a:xfrm>
            <a:off x="8346205" y="6078920"/>
            <a:ext cx="1023101" cy="369332"/>
          </a:xfrm>
          <a:prstGeom prst="rect">
            <a:avLst/>
          </a:prstGeom>
          <a:noFill/>
        </p:spPr>
        <p:txBody>
          <a:bodyPr wrap="none" rtlCol="0">
            <a:spAutoFit/>
          </a:bodyPr>
          <a:lstStyle/>
          <a:p>
            <a:r>
              <a:rPr lang="en-US" altLang="zh-CN" dirty="0"/>
              <a:t>Accuracy</a:t>
            </a:r>
            <a:endParaRPr lang="zh-CN" altLang="en-US" dirty="0"/>
          </a:p>
        </p:txBody>
      </p:sp>
    </p:spTree>
    <p:extLst>
      <p:ext uri="{BB962C8B-B14F-4D97-AF65-F5344CB8AC3E}">
        <p14:creationId xmlns:p14="http://schemas.microsoft.com/office/powerpoint/2010/main" val="315556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83DC3-B1E4-3F8E-6827-4582C25FE932}"/>
              </a:ext>
            </a:extLst>
          </p:cNvPr>
          <p:cNvSpPr>
            <a:spLocks noGrp="1"/>
          </p:cNvSpPr>
          <p:nvPr>
            <p:ph type="title"/>
          </p:nvPr>
        </p:nvSpPr>
        <p:spPr/>
        <p:txBody>
          <a:bodyPr/>
          <a:lstStyle/>
          <a:p>
            <a:r>
              <a:rPr lang="en-AU" dirty="0"/>
              <a:t>Outline</a:t>
            </a:r>
          </a:p>
        </p:txBody>
      </p:sp>
      <p:sp>
        <p:nvSpPr>
          <p:cNvPr id="6" name="object 4">
            <a:extLst>
              <a:ext uri="{FF2B5EF4-FFF2-40B4-BE49-F238E27FC236}">
                <a16:creationId xmlns:a16="http://schemas.microsoft.com/office/drawing/2014/main" id="{8F571083-F117-7ABE-79BF-649E9D72347E}"/>
              </a:ext>
            </a:extLst>
          </p:cNvPr>
          <p:cNvSpPr txBox="1"/>
          <p:nvPr/>
        </p:nvSpPr>
        <p:spPr>
          <a:xfrm>
            <a:off x="1559496" y="1916832"/>
            <a:ext cx="8784976" cy="1120820"/>
          </a:xfrm>
          <a:prstGeom prst="rect">
            <a:avLst/>
          </a:prstGeom>
        </p:spPr>
        <p:txBody>
          <a:bodyPr vert="horz" wrap="square" lIns="0" tIns="12700" rIns="0" bIns="0" rtlCol="0">
            <a:spAutoFit/>
          </a:bodyPr>
          <a:lstStyle/>
          <a:p>
            <a:r>
              <a:rPr lang="en-AU" sz="2400" b="1" spc="-5" dirty="0">
                <a:latin typeface="+mj-lt"/>
                <a:cs typeface="Arial"/>
              </a:rPr>
              <a:t>How to train a simple neural network</a:t>
            </a:r>
          </a:p>
          <a:p>
            <a:endParaRPr lang="en-AU" sz="2400" b="1" spc="-5" dirty="0">
              <a:latin typeface="+mj-lt"/>
              <a:cs typeface="Arial"/>
            </a:endParaRPr>
          </a:p>
          <a:p>
            <a:r>
              <a:rPr lang="en-AU" sz="2400" b="1" spc="-5" dirty="0">
                <a:latin typeface="+mj-lt"/>
                <a:cs typeface="Arial"/>
              </a:rPr>
              <a:t>Visually understanding the neural network (in different ways)</a:t>
            </a:r>
            <a:endParaRPr lang="en-AU" sz="2400" b="1" spc="-5"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3390-F590-DAE8-B013-76FF649297C0}"/>
              </a:ext>
            </a:extLst>
          </p:cNvPr>
          <p:cNvSpPr>
            <a:spLocks noGrp="1"/>
          </p:cNvSpPr>
          <p:nvPr>
            <p:ph type="title"/>
          </p:nvPr>
        </p:nvSpPr>
        <p:spPr/>
        <p:txBody>
          <a:bodyPr/>
          <a:lstStyle/>
          <a:p>
            <a:r>
              <a:rPr lang="en-US" altLang="zh-CN" dirty="0"/>
              <a:t>How does the training look like (30 epochs)?</a:t>
            </a:r>
            <a:endParaRPr lang="zh-CN" altLang="en-US" dirty="0"/>
          </a:p>
        </p:txBody>
      </p:sp>
      <p:sp>
        <p:nvSpPr>
          <p:cNvPr id="4" name="Footer Placeholder 3">
            <a:extLst>
              <a:ext uri="{FF2B5EF4-FFF2-40B4-BE49-F238E27FC236}">
                <a16:creationId xmlns:a16="http://schemas.microsoft.com/office/drawing/2014/main" id="{612D1D9C-7A06-3D83-A3F4-CE5885442F99}"/>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CCF236DF-E355-A0C7-F481-EB8B04BD6E5C}"/>
              </a:ext>
            </a:extLst>
          </p:cNvPr>
          <p:cNvSpPr>
            <a:spLocks noGrp="1"/>
          </p:cNvSpPr>
          <p:nvPr>
            <p:ph type="sldNum" sz="quarter" idx="12"/>
          </p:nvPr>
        </p:nvSpPr>
        <p:spPr/>
        <p:txBody>
          <a:bodyPr/>
          <a:lstStyle/>
          <a:p>
            <a:fld id="{7E8AFECB-488C-4862-A863-69DB259C81CD}" type="slidenum">
              <a:rPr lang="en-AU" smtClean="0"/>
              <a:t>30</a:t>
            </a:fld>
            <a:endParaRPr lang="en-AU" dirty="0"/>
          </a:p>
        </p:txBody>
      </p:sp>
      <p:pic>
        <p:nvPicPr>
          <p:cNvPr id="11" name="Picture 10" descr="A screen shot of a graph&#10;&#10;AI-generated content may be incorrect.">
            <a:extLst>
              <a:ext uri="{FF2B5EF4-FFF2-40B4-BE49-F238E27FC236}">
                <a16:creationId xmlns:a16="http://schemas.microsoft.com/office/drawing/2014/main" id="{8E4CF3C2-9D6D-BEC0-BAEB-1AAB82622673}"/>
              </a:ext>
            </a:extLst>
          </p:cNvPr>
          <p:cNvPicPr>
            <a:picLocks noChangeAspect="1"/>
          </p:cNvPicPr>
          <p:nvPr/>
        </p:nvPicPr>
        <p:blipFill>
          <a:blip r:embed="rId2">
            <a:extLst>
              <a:ext uri="{28A0092B-C50C-407E-A947-70E740481C1C}">
                <a14:useLocalDpi xmlns:a14="http://schemas.microsoft.com/office/drawing/2010/main" val="0"/>
              </a:ext>
            </a:extLst>
          </a:blip>
          <a:srcRect l="650" t="15350" r="650" b="12200"/>
          <a:stretch/>
        </p:blipFill>
        <p:spPr>
          <a:xfrm>
            <a:off x="2495600" y="1314711"/>
            <a:ext cx="6768752" cy="4968552"/>
          </a:xfrm>
          <a:prstGeom prst="rect">
            <a:avLst/>
          </a:prstGeom>
        </p:spPr>
      </p:pic>
    </p:spTree>
    <p:extLst>
      <p:ext uri="{BB962C8B-B14F-4D97-AF65-F5344CB8AC3E}">
        <p14:creationId xmlns:p14="http://schemas.microsoft.com/office/powerpoint/2010/main" val="1791891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A1A7-8CFC-4C23-B64E-1A49A1C09D2D}"/>
              </a:ext>
            </a:extLst>
          </p:cNvPr>
          <p:cNvSpPr>
            <a:spLocks noGrp="1"/>
          </p:cNvSpPr>
          <p:nvPr>
            <p:ph type="title"/>
          </p:nvPr>
        </p:nvSpPr>
        <p:spPr/>
        <p:txBody>
          <a:bodyPr>
            <a:normAutofit fontScale="90000"/>
          </a:bodyPr>
          <a:lstStyle/>
          <a:p>
            <a:r>
              <a:rPr lang="en-US" altLang="zh-CN" dirty="0" err="1"/>
              <a:t>Softmax</a:t>
            </a:r>
            <a:r>
              <a:rPr lang="en-US" altLang="zh-CN" dirty="0"/>
              <a:t> network -&gt; Sigmoid network (binary classification)</a:t>
            </a:r>
            <a:endParaRPr lang="zh-CN" altLang="en-US" dirty="0"/>
          </a:p>
        </p:txBody>
      </p:sp>
      <p:sp>
        <p:nvSpPr>
          <p:cNvPr id="4" name="Footer Placeholder 3">
            <a:extLst>
              <a:ext uri="{FF2B5EF4-FFF2-40B4-BE49-F238E27FC236}">
                <a16:creationId xmlns:a16="http://schemas.microsoft.com/office/drawing/2014/main" id="{F7BD476B-0979-6F36-52BD-AC4EDC10D440}"/>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76CBC76A-F9A5-CDC6-519A-56F996C95FC4}"/>
              </a:ext>
            </a:extLst>
          </p:cNvPr>
          <p:cNvSpPr>
            <a:spLocks noGrp="1"/>
          </p:cNvSpPr>
          <p:nvPr>
            <p:ph type="sldNum" sz="quarter" idx="12"/>
          </p:nvPr>
        </p:nvSpPr>
        <p:spPr/>
        <p:txBody>
          <a:bodyPr/>
          <a:lstStyle/>
          <a:p>
            <a:fld id="{7E8AFECB-488C-4862-A863-69DB259C81CD}" type="slidenum">
              <a:rPr lang="en-AU" smtClean="0"/>
              <a:t>31</a:t>
            </a:fld>
            <a:endParaRPr lang="en-AU" dirty="0"/>
          </a:p>
        </p:txBody>
      </p:sp>
      <p:sp>
        <p:nvSpPr>
          <p:cNvPr id="6" name="Rectangle: Rounded Corners 5">
            <a:extLst>
              <a:ext uri="{FF2B5EF4-FFF2-40B4-BE49-F238E27FC236}">
                <a16:creationId xmlns:a16="http://schemas.microsoft.com/office/drawing/2014/main" id="{B7F479B5-737A-1F1C-E55E-65F88C453620}"/>
              </a:ext>
            </a:extLst>
          </p:cNvPr>
          <p:cNvSpPr/>
          <p:nvPr/>
        </p:nvSpPr>
        <p:spPr>
          <a:xfrm>
            <a:off x="6646801" y="1888738"/>
            <a:ext cx="3310799" cy="2863836"/>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Rounded Corners 6">
            <a:extLst>
              <a:ext uri="{FF2B5EF4-FFF2-40B4-BE49-F238E27FC236}">
                <a16:creationId xmlns:a16="http://schemas.microsoft.com/office/drawing/2014/main" id="{1B236E0E-80DF-E0F3-46E8-7C2A22CF3A4D}"/>
              </a:ext>
            </a:extLst>
          </p:cNvPr>
          <p:cNvSpPr/>
          <p:nvPr/>
        </p:nvSpPr>
        <p:spPr>
          <a:xfrm>
            <a:off x="2207568" y="1916832"/>
            <a:ext cx="3024336" cy="2863836"/>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a:extLst>
              <a:ext uri="{FF2B5EF4-FFF2-40B4-BE49-F238E27FC236}">
                <a16:creationId xmlns:a16="http://schemas.microsoft.com/office/drawing/2014/main" id="{805D0358-4CF6-9CB3-B567-B82BFD6AB029}"/>
              </a:ext>
            </a:extLst>
          </p:cNvPr>
          <p:cNvGrpSpPr/>
          <p:nvPr/>
        </p:nvGrpSpPr>
        <p:grpSpPr>
          <a:xfrm>
            <a:off x="7045873" y="2243272"/>
            <a:ext cx="2998086" cy="1989298"/>
            <a:chOff x="2988384" y="1954530"/>
            <a:chExt cx="2998086" cy="1989298"/>
          </a:xfrm>
        </p:grpSpPr>
        <p:cxnSp>
          <p:nvCxnSpPr>
            <p:cNvPr id="9" name="Straight Arrow Connector 8">
              <a:extLst>
                <a:ext uri="{FF2B5EF4-FFF2-40B4-BE49-F238E27FC236}">
                  <a16:creationId xmlns:a16="http://schemas.microsoft.com/office/drawing/2014/main" id="{782B73E7-4893-16BF-CC0F-DDEB0E84774E}"/>
                </a:ext>
              </a:extLst>
            </p:cNvPr>
            <p:cNvCxnSpPr>
              <a:cxnSpLocks/>
              <a:stCxn id="13" idx="6"/>
              <a:endCxn id="18"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7C3B19C-3F4E-8B85-CC31-AB24257BD7A7}"/>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70F6038C-251E-6264-6759-0ECCE4FC308B}"/>
                </a:ext>
              </a:extLst>
            </p:cNvPr>
            <p:cNvSpPr/>
            <p:nvPr/>
          </p:nvSpPr>
          <p:spPr>
            <a:xfrm>
              <a:off x="3041289"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CAC0DAB2-6622-8BAA-EA82-1EA5B3E79A79}"/>
                </a:ext>
              </a:extLst>
            </p:cNvPr>
            <p:cNvSpPr/>
            <p:nvPr/>
          </p:nvSpPr>
          <p:spPr>
            <a:xfrm>
              <a:off x="3041289" y="357870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CBE0A139-F22F-D2DA-A803-1CE35907E215}"/>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13">
              <a:extLst>
                <a:ext uri="{FF2B5EF4-FFF2-40B4-BE49-F238E27FC236}">
                  <a16:creationId xmlns:a16="http://schemas.microsoft.com/office/drawing/2014/main" id="{972815E5-0220-17DB-D228-BC540252F322}"/>
                </a:ext>
              </a:extLst>
            </p:cNvPr>
            <p:cNvCxnSpPr>
              <a:cxnSpLocks/>
              <a:stCxn id="10" idx="6"/>
              <a:endCxn id="13"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BF46BF-B3B2-DB1D-4641-60B231010027}"/>
                </a:ext>
              </a:extLst>
            </p:cNvPr>
            <p:cNvCxnSpPr>
              <a:cxnSpLocks/>
              <a:stCxn id="12" idx="6"/>
              <a:endCxn id="13" idx="2"/>
            </p:cNvCxnSpPr>
            <p:nvPr/>
          </p:nvCxnSpPr>
          <p:spPr>
            <a:xfrm flipV="1">
              <a:off x="3406414" y="3057041"/>
              <a:ext cx="60862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C1A5DF-A123-B8E0-2493-5BD0E04238F6}"/>
                </a:ext>
              </a:extLst>
            </p:cNvPr>
            <p:cNvCxnSpPr>
              <a:cxnSpLocks/>
              <a:stCxn id="13" idx="2"/>
              <a:endCxn id="11" idx="6"/>
            </p:cNvCxnSpPr>
            <p:nvPr/>
          </p:nvCxnSpPr>
          <p:spPr>
            <a:xfrm flipH="1">
              <a:off x="3406414" y="3057041"/>
              <a:ext cx="6086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F3D42A9-5C7A-7D28-83E0-160AC74F581B}"/>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7B490E13-1145-6868-9F44-628D39651E1A}"/>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1CA233-EFB7-16C7-56A6-A5F45690D6F1}"/>
                    </a:ext>
                  </a:extLst>
                </p:cNvPr>
                <p:cNvSpPr txBox="1"/>
                <p:nvPr/>
              </p:nvSpPr>
              <p:spPr>
                <a:xfrm>
                  <a:off x="3003983" y="2141288"/>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7" name="TextBox 56">
                  <a:extLst>
                    <a:ext uri="{FF2B5EF4-FFF2-40B4-BE49-F238E27FC236}">
                      <a16:creationId xmlns:a16="http://schemas.microsoft.com/office/drawing/2014/main" id="{FDE1553D-F0A3-AD63-8C5A-FBB5CE23D752}"/>
                    </a:ext>
                  </a:extLst>
                </p:cNvPr>
                <p:cNvSpPr txBox="1">
                  <a:spLocks noRot="1" noChangeAspect="1" noMove="1" noResize="1" noEditPoints="1" noAdjustHandles="1" noChangeArrowheads="1" noChangeShapeType="1" noTextEdit="1"/>
                </p:cNvSpPr>
                <p:nvPr/>
              </p:nvSpPr>
              <p:spPr>
                <a:xfrm>
                  <a:off x="3003983" y="2141288"/>
                  <a:ext cx="460767" cy="36933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1DCB220-DB59-9373-EFA1-6180C41DDE3C}"/>
                    </a:ext>
                  </a:extLst>
                </p:cNvPr>
                <p:cNvSpPr txBox="1"/>
                <p:nvPr/>
              </p:nvSpPr>
              <p:spPr>
                <a:xfrm>
                  <a:off x="2988384" y="284724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58" name="TextBox 57">
                  <a:extLst>
                    <a:ext uri="{FF2B5EF4-FFF2-40B4-BE49-F238E27FC236}">
                      <a16:creationId xmlns:a16="http://schemas.microsoft.com/office/drawing/2014/main" id="{44FF5B6B-9116-AC4A-6416-520DED291AF2}"/>
                    </a:ext>
                  </a:extLst>
                </p:cNvPr>
                <p:cNvSpPr txBox="1">
                  <a:spLocks noRot="1" noChangeAspect="1" noMove="1" noResize="1" noEditPoints="1" noAdjustHandles="1" noChangeArrowheads="1" noChangeShapeType="1" noTextEdit="1"/>
                </p:cNvSpPr>
                <p:nvPr/>
              </p:nvSpPr>
              <p:spPr>
                <a:xfrm>
                  <a:off x="2988384" y="2847248"/>
                  <a:ext cx="466090"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40D263-8650-8838-61E2-8D1CD20CA8F8}"/>
                    </a:ext>
                  </a:extLst>
                </p:cNvPr>
                <p:cNvSpPr txBox="1"/>
                <p:nvPr/>
              </p:nvSpPr>
              <p:spPr>
                <a:xfrm>
                  <a:off x="2999890" y="3556540"/>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oMath>
                    </m:oMathPara>
                  </a14:m>
                  <a:endParaRPr lang="zh-CN" altLang="en-US" dirty="0"/>
                </a:p>
              </p:txBody>
            </p:sp>
          </mc:Choice>
          <mc:Fallback xmlns="">
            <p:sp>
              <p:nvSpPr>
                <p:cNvPr id="59" name="TextBox 58">
                  <a:extLst>
                    <a:ext uri="{FF2B5EF4-FFF2-40B4-BE49-F238E27FC236}">
                      <a16:creationId xmlns:a16="http://schemas.microsoft.com/office/drawing/2014/main" id="{F6100328-8EE0-FAD1-DBCC-84641F7637AC}"/>
                    </a:ext>
                  </a:extLst>
                </p:cNvPr>
                <p:cNvSpPr txBox="1">
                  <a:spLocks noRot="1" noChangeAspect="1" noMove="1" noResize="1" noEditPoints="1" noAdjustHandles="1" noChangeArrowheads="1" noChangeShapeType="1" noTextEdit="1"/>
                </p:cNvSpPr>
                <p:nvPr/>
              </p:nvSpPr>
              <p:spPr>
                <a:xfrm>
                  <a:off x="2999890" y="3556540"/>
                  <a:ext cx="46609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3E6B2E-E0A8-8391-8D22-145737B00F5D}"/>
                    </a:ext>
                  </a:extLst>
                </p:cNvPr>
                <p:cNvSpPr txBox="1"/>
                <p:nvPr/>
              </p:nvSpPr>
              <p:spPr>
                <a:xfrm>
                  <a:off x="5394705" y="2857757"/>
                  <a:ext cx="591765"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r>
                              <a:rPr lang="en-US" altLang="zh-CN" i="1" dirty="0">
                                <a:latin typeface="Cambria Math" panose="02040503050406030204" pitchFamily="18" charset="0"/>
                              </a:rPr>
                              <m:t>′</m:t>
                            </m:r>
                          </m:e>
                          <m:sub/>
                        </m:sSub>
                      </m:oMath>
                    </m:oMathPara>
                  </a14:m>
                  <a:endParaRPr lang="zh-CN" altLang="en-US" dirty="0"/>
                </a:p>
              </p:txBody>
            </p:sp>
          </mc:Choice>
          <mc:Fallback xmlns="">
            <p:sp>
              <p:nvSpPr>
                <p:cNvPr id="64" name="TextBox 63">
                  <a:extLst>
                    <a:ext uri="{FF2B5EF4-FFF2-40B4-BE49-F238E27FC236}">
                      <a16:creationId xmlns:a16="http://schemas.microsoft.com/office/drawing/2014/main" id="{6FD79922-2778-3968-FC21-DE02ED9FB74D}"/>
                    </a:ext>
                  </a:extLst>
                </p:cNvPr>
                <p:cNvSpPr txBox="1">
                  <a:spLocks noRot="1" noChangeAspect="1" noMove="1" noResize="1" noEditPoints="1" noAdjustHandles="1" noChangeArrowheads="1" noChangeShapeType="1" noTextEdit="1"/>
                </p:cNvSpPr>
                <p:nvPr/>
              </p:nvSpPr>
              <p:spPr>
                <a:xfrm>
                  <a:off x="5394705" y="2857757"/>
                  <a:ext cx="591765" cy="369332"/>
                </a:xfrm>
                <a:prstGeom prst="rect">
                  <a:avLst/>
                </a:prstGeom>
                <a:blipFill>
                  <a:blip r:embed="rId5"/>
                  <a:stretch>
                    <a:fillRect b="-49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7D2940-E1D4-EB21-155E-AA52426032F1}"/>
                    </a:ext>
                  </a:extLst>
                </p:cNvPr>
                <p:cNvSpPr txBox="1"/>
                <p:nvPr/>
              </p:nvSpPr>
              <p:spPr>
                <a:xfrm>
                  <a:off x="3331910" y="2533714"/>
                  <a:ext cx="398634"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𝑤</m:t>
                            </m:r>
                            <m:r>
                              <a:rPr lang="en-US" altLang="zh-CN" sz="1000" i="1" dirty="0">
                                <a:latin typeface="Cambria Math" panose="02040503050406030204" pitchFamily="18" charset="0"/>
                              </a:rPr>
                              <m:t>′</m:t>
                            </m:r>
                          </m:e>
                          <m:sub>
                            <m:r>
                              <a:rPr lang="en-US" altLang="zh-CN" sz="1000" i="1" dirty="0">
                                <a:latin typeface="Cambria Math" panose="02040503050406030204" pitchFamily="18" charset="0"/>
                              </a:rPr>
                              <m:t>1</m:t>
                            </m:r>
                          </m:sub>
                        </m:sSub>
                      </m:oMath>
                    </m:oMathPara>
                  </a14:m>
                  <a:endParaRPr lang="zh-CN" altLang="en-US" sz="1000" dirty="0"/>
                </a:p>
              </p:txBody>
            </p:sp>
          </mc:Choice>
          <mc:Fallback xmlns="">
            <p:sp>
              <p:nvSpPr>
                <p:cNvPr id="72" name="TextBox 71">
                  <a:extLst>
                    <a:ext uri="{FF2B5EF4-FFF2-40B4-BE49-F238E27FC236}">
                      <a16:creationId xmlns:a16="http://schemas.microsoft.com/office/drawing/2014/main" id="{8CADC4E8-A405-440A-2E55-0BE57E9A68FA}"/>
                    </a:ext>
                  </a:extLst>
                </p:cNvPr>
                <p:cNvSpPr txBox="1">
                  <a:spLocks noRot="1" noChangeAspect="1" noMove="1" noResize="1" noEditPoints="1" noAdjustHandles="1" noChangeArrowheads="1" noChangeShapeType="1" noTextEdit="1"/>
                </p:cNvSpPr>
                <p:nvPr/>
              </p:nvSpPr>
              <p:spPr>
                <a:xfrm>
                  <a:off x="3331910" y="2533714"/>
                  <a:ext cx="398634" cy="246221"/>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FC024FA-72E4-D66A-8089-7983DFAAE79C}"/>
                    </a:ext>
                  </a:extLst>
                </p:cNvPr>
                <p:cNvSpPr txBox="1"/>
                <p:nvPr/>
              </p:nvSpPr>
              <p:spPr>
                <a:xfrm>
                  <a:off x="3386077" y="3036981"/>
                  <a:ext cx="403187"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r>
                              <m:rPr>
                                <m:nor/>
                              </m:rPr>
                              <a:rPr lang="en-US" altLang="zh-CN" sz="1000" dirty="0">
                                <a:latin typeface="Cambria Math" panose="02040503050406030204" pitchFamily="18" charset="0"/>
                              </a:rPr>
                              <m:t>′</m:t>
                            </m:r>
                          </m:e>
                          <m:sub>
                            <m:r>
                              <a:rPr lang="en-US" altLang="zh-CN" sz="1000" i="1" dirty="0">
                                <a:latin typeface="Cambria Math" panose="02040503050406030204" pitchFamily="18" charset="0"/>
                              </a:rPr>
                              <m:t>2</m:t>
                            </m:r>
                          </m:sub>
                        </m:sSub>
                      </m:oMath>
                    </m:oMathPara>
                  </a14:m>
                  <a:endParaRPr lang="zh-CN" altLang="en-US" sz="1000" dirty="0"/>
                </a:p>
              </p:txBody>
            </p:sp>
          </mc:Choice>
          <mc:Fallback xmlns="">
            <p:sp>
              <p:nvSpPr>
                <p:cNvPr id="73" name="TextBox 72">
                  <a:extLst>
                    <a:ext uri="{FF2B5EF4-FFF2-40B4-BE49-F238E27FC236}">
                      <a16:creationId xmlns:a16="http://schemas.microsoft.com/office/drawing/2014/main" id="{5A017F67-F7B3-3417-7A37-63B9FC8DBE15}"/>
                    </a:ext>
                  </a:extLst>
                </p:cNvPr>
                <p:cNvSpPr txBox="1">
                  <a:spLocks noRot="1" noChangeAspect="1" noMove="1" noResize="1" noEditPoints="1" noAdjustHandles="1" noChangeArrowheads="1" noChangeShapeType="1" noTextEdit="1"/>
                </p:cNvSpPr>
                <p:nvPr/>
              </p:nvSpPr>
              <p:spPr>
                <a:xfrm>
                  <a:off x="3386077" y="3036981"/>
                  <a:ext cx="403187" cy="246221"/>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1A28EE-D3A5-4FA5-2B6D-600D2A8E27DE}"/>
                    </a:ext>
                  </a:extLst>
                </p:cNvPr>
                <p:cNvSpPr txBox="1"/>
                <p:nvPr/>
              </p:nvSpPr>
              <p:spPr>
                <a:xfrm>
                  <a:off x="3525545" y="3516834"/>
                  <a:ext cx="401584"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𝑤</m:t>
                            </m:r>
                            <m:r>
                              <a:rPr lang="en-US" altLang="zh-CN" sz="1000" i="1" dirty="0">
                                <a:latin typeface="Cambria Math" panose="02040503050406030204" pitchFamily="18" charset="0"/>
                              </a:rPr>
                              <m:t>′</m:t>
                            </m:r>
                          </m:e>
                          <m:sub>
                            <m:r>
                              <a:rPr lang="en-US" altLang="zh-CN" sz="1000" i="1" dirty="0">
                                <a:latin typeface="Cambria Math" panose="02040503050406030204" pitchFamily="18" charset="0"/>
                              </a:rPr>
                              <m:t>3</m:t>
                            </m:r>
                          </m:sub>
                        </m:sSub>
                      </m:oMath>
                    </m:oMathPara>
                  </a14:m>
                  <a:endParaRPr lang="zh-CN" altLang="en-US" sz="1000" dirty="0"/>
                </a:p>
              </p:txBody>
            </p:sp>
          </mc:Choice>
          <mc:Fallback xmlns="">
            <p:sp>
              <p:nvSpPr>
                <p:cNvPr id="75" name="TextBox 74">
                  <a:extLst>
                    <a:ext uri="{FF2B5EF4-FFF2-40B4-BE49-F238E27FC236}">
                      <a16:creationId xmlns:a16="http://schemas.microsoft.com/office/drawing/2014/main" id="{CC526D0C-325F-F9EF-8C00-95406BE59DE9}"/>
                    </a:ext>
                  </a:extLst>
                </p:cNvPr>
                <p:cNvSpPr txBox="1">
                  <a:spLocks noRot="1" noChangeAspect="1" noMove="1" noResize="1" noEditPoints="1" noAdjustHandles="1" noChangeArrowheads="1" noChangeShapeType="1" noTextEdit="1"/>
                </p:cNvSpPr>
                <p:nvPr/>
              </p:nvSpPr>
              <p:spPr>
                <a:xfrm>
                  <a:off x="3525545" y="3516834"/>
                  <a:ext cx="401584" cy="246221"/>
                </a:xfrm>
                <a:prstGeom prst="rect">
                  <a:avLst/>
                </a:prstGeom>
                <a:blipFill>
                  <a:blip r:embed="rId8"/>
                  <a:stretch>
                    <a:fillRect/>
                  </a:stretch>
                </a:blipFill>
                <a:ln>
                  <a:noFill/>
                </a:ln>
              </p:spPr>
              <p:txBody>
                <a:bodyPr/>
                <a:lstStyle/>
                <a:p>
                  <a:r>
                    <a:rPr lang="zh-CN" altLang="en-US">
                      <a:noFill/>
                    </a:rPr>
                    <a:t> </a:t>
                  </a:r>
                </a:p>
              </p:txBody>
            </p:sp>
          </mc:Fallback>
        </mc:AlternateContent>
        <p:sp>
          <p:nvSpPr>
            <p:cNvPr id="26" name="TextBox 25">
              <a:extLst>
                <a:ext uri="{FF2B5EF4-FFF2-40B4-BE49-F238E27FC236}">
                  <a16:creationId xmlns:a16="http://schemas.microsoft.com/office/drawing/2014/main" id="{2B9ECBFE-0097-1AD5-5E27-75938DE8B428}"/>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1E92BF-3983-808D-8DEE-2929B5A285B1}"/>
                    </a:ext>
                  </a:extLst>
                </p:cNvPr>
                <p:cNvSpPr txBox="1"/>
                <p:nvPr/>
              </p:nvSpPr>
              <p:spPr>
                <a:xfrm>
                  <a:off x="4015041" y="2857757"/>
                  <a:ext cx="57413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r>
                              <a:rPr lang="en-US" altLang="zh-CN" i="1" dirty="0">
                                <a:latin typeface="Cambria Math" panose="02040503050406030204" pitchFamily="18" charset="0"/>
                              </a:rPr>
                              <m:t>′</m:t>
                            </m:r>
                          </m:e>
                          <m:sub/>
                        </m:sSub>
                      </m:oMath>
                    </m:oMathPara>
                  </a14:m>
                  <a:endParaRPr lang="zh-CN" altLang="en-US" dirty="0"/>
                </a:p>
              </p:txBody>
            </p:sp>
          </mc:Choice>
          <mc:Fallback xmlns="">
            <p:sp>
              <p:nvSpPr>
                <p:cNvPr id="83" name="TextBox 82">
                  <a:extLst>
                    <a:ext uri="{FF2B5EF4-FFF2-40B4-BE49-F238E27FC236}">
                      <a16:creationId xmlns:a16="http://schemas.microsoft.com/office/drawing/2014/main" id="{2C680390-2D02-8AED-D7D3-E0BF7C43C6E0}"/>
                    </a:ext>
                  </a:extLst>
                </p:cNvPr>
                <p:cNvSpPr txBox="1">
                  <a:spLocks noRot="1" noChangeAspect="1" noMove="1" noResize="1" noEditPoints="1" noAdjustHandles="1" noChangeArrowheads="1" noChangeShapeType="1" noTextEdit="1"/>
                </p:cNvSpPr>
                <p:nvPr/>
              </p:nvSpPr>
              <p:spPr>
                <a:xfrm>
                  <a:off x="4015041" y="2857757"/>
                  <a:ext cx="574132" cy="369332"/>
                </a:xfrm>
                <a:prstGeom prst="rect">
                  <a:avLst/>
                </a:prstGeom>
                <a:blipFill>
                  <a:blip r:embed="rId9"/>
                  <a:stretch>
                    <a:fillRect/>
                  </a:stretch>
                </a:blipFill>
                <a:ln>
                  <a:noFill/>
                </a:ln>
              </p:spPr>
              <p:txBody>
                <a:bodyPr/>
                <a:lstStyle/>
                <a:p>
                  <a:r>
                    <a:rPr lang="zh-CN" altLang="en-US">
                      <a:noFill/>
                    </a:rPr>
                    <a:t> </a:t>
                  </a:r>
                </a:p>
              </p:txBody>
            </p:sp>
          </mc:Fallback>
        </mc:AlternateContent>
        <p:cxnSp>
          <p:nvCxnSpPr>
            <p:cNvPr id="28" name="Straight Connector 27">
              <a:extLst>
                <a:ext uri="{FF2B5EF4-FFF2-40B4-BE49-F238E27FC236}">
                  <a16:creationId xmlns:a16="http://schemas.microsoft.com/office/drawing/2014/main" id="{1F7C9913-D97D-A367-2144-7EB9569163AC}"/>
                </a:ext>
              </a:extLst>
            </p:cNvPr>
            <p:cNvCxnSpPr>
              <a:cxnSpLocks/>
              <a:endCxn id="29" idx="2"/>
            </p:cNvCxnSpPr>
            <p:nvPr/>
          </p:nvCxnSpPr>
          <p:spPr>
            <a:xfrm flipH="1" flipV="1">
              <a:off x="3768565" y="2323862"/>
              <a:ext cx="242500"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31AB681-9930-5087-6213-BD00B861980D}"/>
                    </a:ext>
                  </a:extLst>
                </p:cNvPr>
                <p:cNvSpPr txBox="1"/>
                <p:nvPr/>
              </p:nvSpPr>
              <p:spPr>
                <a:xfrm>
                  <a:off x="3475087" y="1954530"/>
                  <a:ext cx="58695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r>
                              <a:rPr lang="en-US" altLang="zh-CN" i="1" dirty="0">
                                <a:latin typeface="Cambria Math" panose="02040503050406030204" pitchFamily="18" charset="0"/>
                              </a:rPr>
                              <m:t>′</m:t>
                            </m:r>
                          </m:e>
                          <m:sub/>
                        </m:sSub>
                      </m:oMath>
                    </m:oMathPara>
                  </a14:m>
                  <a:endParaRPr lang="zh-CN" altLang="en-US" dirty="0"/>
                </a:p>
              </p:txBody>
            </p:sp>
          </mc:Choice>
          <mc:Fallback xmlns="">
            <p:sp>
              <p:nvSpPr>
                <p:cNvPr id="7" name="TextBox 6">
                  <a:extLst>
                    <a:ext uri="{FF2B5EF4-FFF2-40B4-BE49-F238E27FC236}">
                      <a16:creationId xmlns:a16="http://schemas.microsoft.com/office/drawing/2014/main" id="{845E8603-CAEC-8566-3CC0-76B76CFBACD3}"/>
                    </a:ext>
                  </a:extLst>
                </p:cNvPr>
                <p:cNvSpPr txBox="1">
                  <a:spLocks noRot="1" noChangeAspect="1" noMove="1" noResize="1" noEditPoints="1" noAdjustHandles="1" noChangeArrowheads="1" noChangeShapeType="1" noTextEdit="1"/>
                </p:cNvSpPr>
                <p:nvPr/>
              </p:nvSpPr>
              <p:spPr>
                <a:xfrm>
                  <a:off x="3475087" y="1954530"/>
                  <a:ext cx="586956" cy="369332"/>
                </a:xfrm>
                <a:prstGeom prst="rect">
                  <a:avLst/>
                </a:prstGeom>
                <a:blipFill>
                  <a:blip r:embed="rId10"/>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024624F-699B-BD9D-8DA6-E4DDAA6E15CB}"/>
                  </a:ext>
                </a:extLst>
              </p:cNvPr>
              <p:cNvSpPr txBox="1"/>
              <p:nvPr/>
            </p:nvSpPr>
            <p:spPr>
              <a:xfrm>
                <a:off x="7888595" y="3962817"/>
                <a:ext cx="1896673"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r>
                            <m:rPr>
                              <m:nor/>
                            </m:rPr>
                            <a:rPr lang="en-US" altLang="zh-CN">
                              <a:latin typeface="Cambria Math" panose="02040503050406030204" pitchFamily="18" charset="0"/>
                            </a:rPr>
                            <m:t>′</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r>
                        <m:rPr>
                          <m:nor/>
                        </m:rPr>
                        <a:rPr lang="en-US" altLang="zh-CN">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zh-CN" altLang="en-US" dirty="0"/>
              </a:p>
            </p:txBody>
          </p:sp>
        </mc:Choice>
        <mc:Fallback>
          <p:sp>
            <p:nvSpPr>
              <p:cNvPr id="30" name="TextBox 29">
                <a:extLst>
                  <a:ext uri="{FF2B5EF4-FFF2-40B4-BE49-F238E27FC236}">
                    <a16:creationId xmlns:a16="http://schemas.microsoft.com/office/drawing/2014/main" id="{1024624F-699B-BD9D-8DA6-E4DDAA6E15CB}"/>
                  </a:ext>
                </a:extLst>
              </p:cNvPr>
              <p:cNvSpPr txBox="1">
                <a:spLocks noRot="1" noChangeAspect="1" noMove="1" noResize="1" noEditPoints="1" noAdjustHandles="1" noChangeArrowheads="1" noChangeShapeType="1" noTextEdit="1"/>
              </p:cNvSpPr>
              <p:nvPr/>
            </p:nvSpPr>
            <p:spPr>
              <a:xfrm>
                <a:off x="7888595" y="3962817"/>
                <a:ext cx="1896673" cy="692754"/>
              </a:xfrm>
              <a:prstGeom prst="rect">
                <a:avLst/>
              </a:prstGeom>
              <a:blipFill>
                <a:blip r:embed="rId11"/>
                <a:stretch>
                  <a:fillRect b="-7895"/>
                </a:stretch>
              </a:blipFill>
            </p:spPr>
            <p:txBody>
              <a:bodyPr/>
              <a:lstStyle/>
              <a:p>
                <a:r>
                  <a:rPr lang="zh-CN" altLang="en-US">
                    <a:noFill/>
                  </a:rPr>
                  <a:t> </a:t>
                </a:r>
              </a:p>
            </p:txBody>
          </p:sp>
        </mc:Fallback>
      </mc:AlternateContent>
      <p:grpSp>
        <p:nvGrpSpPr>
          <p:cNvPr id="31" name="Group 30">
            <a:extLst>
              <a:ext uri="{FF2B5EF4-FFF2-40B4-BE49-F238E27FC236}">
                <a16:creationId xmlns:a16="http://schemas.microsoft.com/office/drawing/2014/main" id="{803A7D1D-AEE7-6A4F-A41F-D4379A2434B3}"/>
              </a:ext>
            </a:extLst>
          </p:cNvPr>
          <p:cNvGrpSpPr/>
          <p:nvPr/>
        </p:nvGrpSpPr>
        <p:grpSpPr>
          <a:xfrm>
            <a:off x="2396772" y="1911679"/>
            <a:ext cx="2712439" cy="2874142"/>
            <a:chOff x="271807" y="1518638"/>
            <a:chExt cx="2712439" cy="2874142"/>
          </a:xfrm>
        </p:grpSpPr>
        <p:sp>
          <p:nvSpPr>
            <p:cNvPr id="32" name="Oval 31">
              <a:extLst>
                <a:ext uri="{FF2B5EF4-FFF2-40B4-BE49-F238E27FC236}">
                  <a16:creationId xmlns:a16="http://schemas.microsoft.com/office/drawing/2014/main" id="{96260794-6C5A-8AB9-0E43-0A2539E39B96}"/>
                </a:ext>
              </a:extLst>
            </p:cNvPr>
            <p:cNvSpPr/>
            <p:nvPr/>
          </p:nvSpPr>
          <p:spPr>
            <a:xfrm>
              <a:off x="314864" y="209290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CFAF1FCE-8182-3369-1005-0AE30DE0456A}"/>
                </a:ext>
              </a:extLst>
            </p:cNvPr>
            <p:cNvSpPr/>
            <p:nvPr/>
          </p:nvSpPr>
          <p:spPr>
            <a:xfrm>
              <a:off x="332044" y="2797127"/>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a:extLst>
                <a:ext uri="{FF2B5EF4-FFF2-40B4-BE49-F238E27FC236}">
                  <a16:creationId xmlns:a16="http://schemas.microsoft.com/office/drawing/2014/main" id="{5C4C81D5-D422-9D38-D515-70BF5B8563CB}"/>
                </a:ext>
              </a:extLst>
            </p:cNvPr>
            <p:cNvSpPr/>
            <p:nvPr/>
          </p:nvSpPr>
          <p:spPr>
            <a:xfrm>
              <a:off x="332044" y="350135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D5A5253C-DC05-54EE-8C20-FF56AD8253BD}"/>
                </a:ext>
              </a:extLst>
            </p:cNvPr>
            <p:cNvSpPr/>
            <p:nvPr/>
          </p:nvSpPr>
          <p:spPr>
            <a:xfrm>
              <a:off x="1322976" y="2432374"/>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a:extLst>
                <a:ext uri="{FF2B5EF4-FFF2-40B4-BE49-F238E27FC236}">
                  <a16:creationId xmlns:a16="http://schemas.microsoft.com/office/drawing/2014/main" id="{B9E252E6-04DE-9EE0-7DFF-168C6FA426BF}"/>
                </a:ext>
              </a:extLst>
            </p:cNvPr>
            <p:cNvSpPr/>
            <p:nvPr/>
          </p:nvSpPr>
          <p:spPr>
            <a:xfrm>
              <a:off x="1322976" y="3039405"/>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Straight Connector 36">
              <a:extLst>
                <a:ext uri="{FF2B5EF4-FFF2-40B4-BE49-F238E27FC236}">
                  <a16:creationId xmlns:a16="http://schemas.microsoft.com/office/drawing/2014/main" id="{2431596A-B161-1464-A87A-A36216EC025B}"/>
                </a:ext>
              </a:extLst>
            </p:cNvPr>
            <p:cNvCxnSpPr>
              <a:stCxn id="32" idx="6"/>
              <a:endCxn id="35" idx="2"/>
            </p:cNvCxnSpPr>
            <p:nvPr/>
          </p:nvCxnSpPr>
          <p:spPr>
            <a:xfrm>
              <a:off x="679989" y="2275465"/>
              <a:ext cx="642987" cy="339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126305-5A3C-BEF4-6B5A-96E67598F896}"/>
                </a:ext>
              </a:extLst>
            </p:cNvPr>
            <p:cNvCxnSpPr>
              <a:cxnSpLocks/>
              <a:stCxn id="33" idx="6"/>
              <a:endCxn id="36" idx="2"/>
            </p:cNvCxnSpPr>
            <p:nvPr/>
          </p:nvCxnSpPr>
          <p:spPr>
            <a:xfrm>
              <a:off x="697169" y="2979690"/>
              <a:ext cx="625807" cy="2422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833404-E946-2683-E282-EDC2223C4A5F}"/>
                </a:ext>
              </a:extLst>
            </p:cNvPr>
            <p:cNvCxnSpPr>
              <a:cxnSpLocks/>
              <a:stCxn id="34" idx="6"/>
              <a:endCxn id="35" idx="2"/>
            </p:cNvCxnSpPr>
            <p:nvPr/>
          </p:nvCxnSpPr>
          <p:spPr>
            <a:xfrm flipV="1">
              <a:off x="697169" y="2614937"/>
              <a:ext cx="625807" cy="106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986621B-4DAF-5608-7DFD-59B76E00CDDC}"/>
                </a:ext>
              </a:extLst>
            </p:cNvPr>
            <p:cNvCxnSpPr>
              <a:cxnSpLocks/>
              <a:stCxn id="36" idx="2"/>
              <a:endCxn id="32" idx="6"/>
            </p:cNvCxnSpPr>
            <p:nvPr/>
          </p:nvCxnSpPr>
          <p:spPr>
            <a:xfrm flipH="1" flipV="1">
              <a:off x="679989" y="2275465"/>
              <a:ext cx="642987" cy="946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8056AC-F4E4-A938-BF0E-1C434C58D988}"/>
                </a:ext>
              </a:extLst>
            </p:cNvPr>
            <p:cNvCxnSpPr>
              <a:cxnSpLocks/>
              <a:stCxn id="35" idx="2"/>
              <a:endCxn id="33" idx="6"/>
            </p:cNvCxnSpPr>
            <p:nvPr/>
          </p:nvCxnSpPr>
          <p:spPr>
            <a:xfrm flipH="1">
              <a:off x="697169" y="2614937"/>
              <a:ext cx="625807" cy="364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4EE11E4-1FC1-D138-6E7F-2F5AD26EDE18}"/>
                </a:ext>
              </a:extLst>
            </p:cNvPr>
            <p:cNvCxnSpPr>
              <a:cxnSpLocks/>
              <a:stCxn id="36" idx="2"/>
              <a:endCxn id="34" idx="6"/>
            </p:cNvCxnSpPr>
            <p:nvPr/>
          </p:nvCxnSpPr>
          <p:spPr>
            <a:xfrm flipH="1">
              <a:off x="697169" y="3221968"/>
              <a:ext cx="625807" cy="46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2D72C33-EF8A-63FB-DA60-7B98C7064210}"/>
                </a:ext>
              </a:extLst>
            </p:cNvPr>
            <p:cNvSpPr/>
            <p:nvPr/>
          </p:nvSpPr>
          <p:spPr>
            <a:xfrm>
              <a:off x="2531981" y="243200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FEABAB43-EB87-DE95-1094-E4C74DD6E30E}"/>
                </a:ext>
              </a:extLst>
            </p:cNvPr>
            <p:cNvSpPr/>
            <p:nvPr/>
          </p:nvSpPr>
          <p:spPr>
            <a:xfrm>
              <a:off x="2531981" y="303903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Straight Arrow Connector 44">
              <a:extLst>
                <a:ext uri="{FF2B5EF4-FFF2-40B4-BE49-F238E27FC236}">
                  <a16:creationId xmlns:a16="http://schemas.microsoft.com/office/drawing/2014/main" id="{86749BFC-C95A-AD76-4A15-A2D0DCBBBCBA}"/>
                </a:ext>
              </a:extLst>
            </p:cNvPr>
            <p:cNvCxnSpPr>
              <a:stCxn id="35" idx="6"/>
              <a:endCxn id="43" idx="2"/>
            </p:cNvCxnSpPr>
            <p:nvPr/>
          </p:nvCxnSpPr>
          <p:spPr>
            <a:xfrm flipV="1">
              <a:off x="1688101" y="2614565"/>
              <a:ext cx="843880" cy="3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0140C7-1247-FA43-9644-CC77D73CC6CE}"/>
                </a:ext>
              </a:extLst>
            </p:cNvPr>
            <p:cNvCxnSpPr>
              <a:cxnSpLocks/>
              <a:stCxn id="36" idx="6"/>
              <a:endCxn id="44" idx="2"/>
            </p:cNvCxnSpPr>
            <p:nvPr/>
          </p:nvCxnSpPr>
          <p:spPr>
            <a:xfrm flipV="1">
              <a:off x="1688101" y="3221596"/>
              <a:ext cx="843880" cy="3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6D69857-3F92-9512-7319-A6FCBE6BEF17}"/>
                    </a:ext>
                  </a:extLst>
                </p:cNvPr>
                <p:cNvSpPr txBox="1"/>
                <p:nvPr/>
              </p:nvSpPr>
              <p:spPr>
                <a:xfrm>
                  <a:off x="271807" y="2076425"/>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35" name="TextBox 34">
                  <a:extLst>
                    <a:ext uri="{FF2B5EF4-FFF2-40B4-BE49-F238E27FC236}">
                      <a16:creationId xmlns:a16="http://schemas.microsoft.com/office/drawing/2014/main" id="{6F014B2C-C5B2-6220-577C-FA43BA176B0B}"/>
                    </a:ext>
                  </a:extLst>
                </p:cNvPr>
                <p:cNvSpPr txBox="1">
                  <a:spLocks noRot="1" noChangeAspect="1" noMove="1" noResize="1" noEditPoints="1" noAdjustHandles="1" noChangeArrowheads="1" noChangeShapeType="1" noTextEdit="1"/>
                </p:cNvSpPr>
                <p:nvPr/>
              </p:nvSpPr>
              <p:spPr>
                <a:xfrm>
                  <a:off x="271807" y="2076425"/>
                  <a:ext cx="460767" cy="369332"/>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8FFD058-B5CA-FD1F-77EF-00761ED2AB51}"/>
                    </a:ext>
                  </a:extLst>
                </p:cNvPr>
                <p:cNvSpPr txBox="1"/>
                <p:nvPr/>
              </p:nvSpPr>
              <p:spPr>
                <a:xfrm>
                  <a:off x="285135" y="2783892"/>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37" name="TextBox 36">
                  <a:extLst>
                    <a:ext uri="{FF2B5EF4-FFF2-40B4-BE49-F238E27FC236}">
                      <a16:creationId xmlns:a16="http://schemas.microsoft.com/office/drawing/2014/main" id="{4EBEDCA9-273C-DD01-03E6-2805E6306195}"/>
                    </a:ext>
                  </a:extLst>
                </p:cNvPr>
                <p:cNvSpPr txBox="1">
                  <a:spLocks noRot="1" noChangeAspect="1" noMove="1" noResize="1" noEditPoints="1" noAdjustHandles="1" noChangeArrowheads="1" noChangeShapeType="1" noTextEdit="1"/>
                </p:cNvSpPr>
                <p:nvPr/>
              </p:nvSpPr>
              <p:spPr>
                <a:xfrm>
                  <a:off x="285135" y="2783892"/>
                  <a:ext cx="466090" cy="369332"/>
                </a:xfrm>
                <a:prstGeom prst="rect">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242C6D-E6C3-3308-BF9D-F8AA713152DF}"/>
                    </a:ext>
                  </a:extLst>
                </p:cNvPr>
                <p:cNvSpPr txBox="1"/>
                <p:nvPr/>
              </p:nvSpPr>
              <p:spPr>
                <a:xfrm>
                  <a:off x="278722" y="3463324"/>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oMath>
                    </m:oMathPara>
                  </a14:m>
                  <a:endParaRPr lang="zh-CN" altLang="en-US" dirty="0"/>
                </a:p>
              </p:txBody>
            </p:sp>
          </mc:Choice>
          <mc:Fallback xmlns="">
            <p:sp>
              <p:nvSpPr>
                <p:cNvPr id="38" name="TextBox 37">
                  <a:extLst>
                    <a:ext uri="{FF2B5EF4-FFF2-40B4-BE49-F238E27FC236}">
                      <a16:creationId xmlns:a16="http://schemas.microsoft.com/office/drawing/2014/main" id="{920D8FDD-F98B-4685-59C2-8E3ADCE8F1A0}"/>
                    </a:ext>
                  </a:extLst>
                </p:cNvPr>
                <p:cNvSpPr txBox="1">
                  <a:spLocks noRot="1" noChangeAspect="1" noMove="1" noResize="1" noEditPoints="1" noAdjustHandles="1" noChangeArrowheads="1" noChangeShapeType="1" noTextEdit="1"/>
                </p:cNvSpPr>
                <p:nvPr/>
              </p:nvSpPr>
              <p:spPr>
                <a:xfrm>
                  <a:off x="278722" y="3463324"/>
                  <a:ext cx="466090" cy="369332"/>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191C0C8-98C2-52D1-56FD-56611BA8982F}"/>
                    </a:ext>
                  </a:extLst>
                </p:cNvPr>
                <p:cNvSpPr txBox="1"/>
                <p:nvPr/>
              </p:nvSpPr>
              <p:spPr>
                <a:xfrm>
                  <a:off x="802040" y="2178984"/>
                  <a:ext cx="42428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11</m:t>
                            </m:r>
                          </m:sub>
                        </m:sSub>
                      </m:oMath>
                    </m:oMathPara>
                  </a14:m>
                  <a:endParaRPr lang="zh-CN" altLang="en-US" sz="1000" dirty="0"/>
                </a:p>
              </p:txBody>
            </p:sp>
          </mc:Choice>
          <mc:Fallback xmlns="">
            <p:sp>
              <p:nvSpPr>
                <p:cNvPr id="39" name="TextBox 38">
                  <a:extLst>
                    <a:ext uri="{FF2B5EF4-FFF2-40B4-BE49-F238E27FC236}">
                      <a16:creationId xmlns:a16="http://schemas.microsoft.com/office/drawing/2014/main" id="{39371168-2FB4-3493-157D-88D596348495}"/>
                    </a:ext>
                  </a:extLst>
                </p:cNvPr>
                <p:cNvSpPr txBox="1">
                  <a:spLocks noRot="1" noChangeAspect="1" noMove="1" noResize="1" noEditPoints="1" noAdjustHandles="1" noChangeArrowheads="1" noChangeShapeType="1" noTextEdit="1"/>
                </p:cNvSpPr>
                <p:nvPr/>
              </p:nvSpPr>
              <p:spPr>
                <a:xfrm>
                  <a:off x="802040" y="2178984"/>
                  <a:ext cx="424282" cy="246221"/>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F52CCFB-6F0F-68CB-437C-114FC2FCDD6A}"/>
                    </a:ext>
                  </a:extLst>
                </p:cNvPr>
                <p:cNvSpPr txBox="1"/>
                <p:nvPr/>
              </p:nvSpPr>
              <p:spPr>
                <a:xfrm flipH="1">
                  <a:off x="2520798" y="2390238"/>
                  <a:ext cx="46344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40" name="TextBox 39">
                  <a:extLst>
                    <a:ext uri="{FF2B5EF4-FFF2-40B4-BE49-F238E27FC236}">
                      <a16:creationId xmlns:a16="http://schemas.microsoft.com/office/drawing/2014/main" id="{E3210E23-7249-C21E-A588-4970BEC0865F}"/>
                    </a:ext>
                  </a:extLst>
                </p:cNvPr>
                <p:cNvSpPr txBox="1">
                  <a:spLocks noRot="1" noChangeAspect="1" noMove="1" noResize="1" noEditPoints="1" noAdjustHandles="1" noChangeArrowheads="1" noChangeShapeType="1" noTextEdit="1"/>
                </p:cNvSpPr>
                <p:nvPr/>
              </p:nvSpPr>
              <p:spPr>
                <a:xfrm flipH="1">
                  <a:off x="2520798" y="2390238"/>
                  <a:ext cx="463448" cy="369332"/>
                </a:xfrm>
                <a:prstGeom prst="rect">
                  <a:avLst/>
                </a:prstGeom>
                <a:blipFill>
                  <a:blip r:embed="rId1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85CC1B2-9BBA-50A7-3816-FF83A0395876}"/>
                    </a:ext>
                  </a:extLst>
                </p:cNvPr>
                <p:cNvSpPr txBox="1"/>
                <p:nvPr/>
              </p:nvSpPr>
              <p:spPr>
                <a:xfrm>
                  <a:off x="2516490" y="3007616"/>
                  <a:ext cx="46775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41" name="TextBox 40">
                  <a:extLst>
                    <a:ext uri="{FF2B5EF4-FFF2-40B4-BE49-F238E27FC236}">
                      <a16:creationId xmlns:a16="http://schemas.microsoft.com/office/drawing/2014/main" id="{812C1A24-CAAF-D060-008F-553341CB0658}"/>
                    </a:ext>
                  </a:extLst>
                </p:cNvPr>
                <p:cNvSpPr txBox="1">
                  <a:spLocks noRot="1" noChangeAspect="1" noMove="1" noResize="1" noEditPoints="1" noAdjustHandles="1" noChangeArrowheads="1" noChangeShapeType="1" noTextEdit="1"/>
                </p:cNvSpPr>
                <p:nvPr/>
              </p:nvSpPr>
              <p:spPr>
                <a:xfrm>
                  <a:off x="2516490" y="3007616"/>
                  <a:ext cx="467756" cy="369332"/>
                </a:xfrm>
                <a:prstGeom prst="rect">
                  <a:avLst/>
                </a:prstGeom>
                <a:blipFill>
                  <a:blip r:embed="rId19"/>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4BD361F-4C11-24C9-FC33-E0B6B8C71CEA}"/>
                    </a:ext>
                  </a:extLst>
                </p:cNvPr>
                <p:cNvSpPr txBox="1"/>
                <p:nvPr/>
              </p:nvSpPr>
              <p:spPr>
                <a:xfrm>
                  <a:off x="538446" y="2433653"/>
                  <a:ext cx="42428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12</m:t>
                            </m:r>
                          </m:sub>
                        </m:sSub>
                      </m:oMath>
                    </m:oMathPara>
                  </a14:m>
                  <a:endParaRPr lang="zh-CN" altLang="en-US" sz="1000" dirty="0"/>
                </a:p>
              </p:txBody>
            </p:sp>
          </mc:Choice>
          <mc:Fallback xmlns="">
            <p:sp>
              <p:nvSpPr>
                <p:cNvPr id="42" name="TextBox 41">
                  <a:extLst>
                    <a:ext uri="{FF2B5EF4-FFF2-40B4-BE49-F238E27FC236}">
                      <a16:creationId xmlns:a16="http://schemas.microsoft.com/office/drawing/2014/main" id="{C0960C9B-8586-E6CD-FB50-6B122E1B89C6}"/>
                    </a:ext>
                  </a:extLst>
                </p:cNvPr>
                <p:cNvSpPr txBox="1">
                  <a:spLocks noRot="1" noChangeAspect="1" noMove="1" noResize="1" noEditPoints="1" noAdjustHandles="1" noChangeArrowheads="1" noChangeShapeType="1" noTextEdit="1"/>
                </p:cNvSpPr>
                <p:nvPr/>
              </p:nvSpPr>
              <p:spPr>
                <a:xfrm>
                  <a:off x="538446" y="2433653"/>
                  <a:ext cx="424282" cy="246221"/>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D1D5192-DCA5-6C28-1462-A46E2F3840B0}"/>
                    </a:ext>
                  </a:extLst>
                </p:cNvPr>
                <p:cNvSpPr txBox="1"/>
                <p:nvPr/>
              </p:nvSpPr>
              <p:spPr>
                <a:xfrm>
                  <a:off x="596816" y="2657928"/>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21</m:t>
                            </m:r>
                          </m:sub>
                        </m:sSub>
                      </m:oMath>
                    </m:oMathPara>
                  </a14:m>
                  <a:endParaRPr lang="zh-CN" altLang="en-US" sz="1000" dirty="0"/>
                </a:p>
              </p:txBody>
            </p:sp>
          </mc:Choice>
          <mc:Fallback xmlns="">
            <p:sp>
              <p:nvSpPr>
                <p:cNvPr id="43" name="TextBox 42">
                  <a:extLst>
                    <a:ext uri="{FF2B5EF4-FFF2-40B4-BE49-F238E27FC236}">
                      <a16:creationId xmlns:a16="http://schemas.microsoft.com/office/drawing/2014/main" id="{62498047-7366-0528-46D3-73FE7F300A56}"/>
                    </a:ext>
                  </a:extLst>
                </p:cNvPr>
                <p:cNvSpPr txBox="1">
                  <a:spLocks noRot="1" noChangeAspect="1" noMove="1" noResize="1" noEditPoints="1" noAdjustHandles="1" noChangeArrowheads="1" noChangeShapeType="1" noTextEdit="1"/>
                </p:cNvSpPr>
                <p:nvPr/>
              </p:nvSpPr>
              <p:spPr>
                <a:xfrm>
                  <a:off x="596816" y="2657928"/>
                  <a:ext cx="427232" cy="246221"/>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51E682E-07D6-CEEA-5582-7EA5CBB2E551}"/>
                    </a:ext>
                  </a:extLst>
                </p:cNvPr>
                <p:cNvSpPr txBox="1"/>
                <p:nvPr/>
              </p:nvSpPr>
              <p:spPr>
                <a:xfrm>
                  <a:off x="632185" y="2972967"/>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22</m:t>
                            </m:r>
                          </m:sub>
                        </m:sSub>
                      </m:oMath>
                    </m:oMathPara>
                  </a14:m>
                  <a:endParaRPr lang="zh-CN" altLang="en-US" sz="1000" dirty="0"/>
                </a:p>
              </p:txBody>
            </p:sp>
          </mc:Choice>
          <mc:Fallback xmlns="">
            <p:sp>
              <p:nvSpPr>
                <p:cNvPr id="44" name="TextBox 43">
                  <a:extLst>
                    <a:ext uri="{FF2B5EF4-FFF2-40B4-BE49-F238E27FC236}">
                      <a16:creationId xmlns:a16="http://schemas.microsoft.com/office/drawing/2014/main" id="{81C9D613-8CF6-DDA9-70DD-F462DAF37B4A}"/>
                    </a:ext>
                  </a:extLst>
                </p:cNvPr>
                <p:cNvSpPr txBox="1">
                  <a:spLocks noRot="1" noChangeAspect="1" noMove="1" noResize="1" noEditPoints="1" noAdjustHandles="1" noChangeArrowheads="1" noChangeShapeType="1" noTextEdit="1"/>
                </p:cNvSpPr>
                <p:nvPr/>
              </p:nvSpPr>
              <p:spPr>
                <a:xfrm>
                  <a:off x="632185" y="2972967"/>
                  <a:ext cx="427232" cy="246221"/>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75F69D-E491-E699-FB6D-5E3BE47ED2A2}"/>
                    </a:ext>
                  </a:extLst>
                </p:cNvPr>
                <p:cNvSpPr txBox="1"/>
                <p:nvPr/>
              </p:nvSpPr>
              <p:spPr>
                <a:xfrm>
                  <a:off x="498628" y="3267171"/>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31</m:t>
                            </m:r>
                          </m:sub>
                        </m:sSub>
                      </m:oMath>
                    </m:oMathPara>
                  </a14:m>
                  <a:endParaRPr lang="zh-CN" altLang="en-US" sz="1000" dirty="0"/>
                </a:p>
              </p:txBody>
            </p:sp>
          </mc:Choice>
          <mc:Fallback xmlns="">
            <p:sp>
              <p:nvSpPr>
                <p:cNvPr id="45" name="TextBox 44">
                  <a:extLst>
                    <a:ext uri="{FF2B5EF4-FFF2-40B4-BE49-F238E27FC236}">
                      <a16:creationId xmlns:a16="http://schemas.microsoft.com/office/drawing/2014/main" id="{1B91E3EB-92F6-F2DC-DBF0-DC0F5A6E6832}"/>
                    </a:ext>
                  </a:extLst>
                </p:cNvPr>
                <p:cNvSpPr txBox="1">
                  <a:spLocks noRot="1" noChangeAspect="1" noMove="1" noResize="1" noEditPoints="1" noAdjustHandles="1" noChangeArrowheads="1" noChangeShapeType="1" noTextEdit="1"/>
                </p:cNvSpPr>
                <p:nvPr/>
              </p:nvSpPr>
              <p:spPr>
                <a:xfrm>
                  <a:off x="498628" y="3267171"/>
                  <a:ext cx="427232" cy="246221"/>
                </a:xfrm>
                <a:prstGeom prst="rect">
                  <a:avLst/>
                </a:prstGeom>
                <a:blipFill>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E46E49-015A-024B-813E-6D2D132EAD14}"/>
                    </a:ext>
                  </a:extLst>
                </p:cNvPr>
                <p:cNvSpPr txBox="1"/>
                <p:nvPr/>
              </p:nvSpPr>
              <p:spPr>
                <a:xfrm>
                  <a:off x="782862" y="3479868"/>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32</m:t>
                            </m:r>
                          </m:sub>
                        </m:sSub>
                      </m:oMath>
                    </m:oMathPara>
                  </a14:m>
                  <a:endParaRPr lang="zh-CN" altLang="en-US" sz="1000" dirty="0"/>
                </a:p>
              </p:txBody>
            </p:sp>
          </mc:Choice>
          <mc:Fallback xmlns="">
            <p:sp>
              <p:nvSpPr>
                <p:cNvPr id="46" name="TextBox 45">
                  <a:extLst>
                    <a:ext uri="{FF2B5EF4-FFF2-40B4-BE49-F238E27FC236}">
                      <a16:creationId xmlns:a16="http://schemas.microsoft.com/office/drawing/2014/main" id="{C481559C-1AEA-6549-E991-FB27219AEE67}"/>
                    </a:ext>
                  </a:extLst>
                </p:cNvPr>
                <p:cNvSpPr txBox="1">
                  <a:spLocks noRot="1" noChangeAspect="1" noMove="1" noResize="1" noEditPoints="1" noAdjustHandles="1" noChangeArrowheads="1" noChangeShapeType="1" noTextEdit="1"/>
                </p:cNvSpPr>
                <p:nvPr/>
              </p:nvSpPr>
              <p:spPr>
                <a:xfrm>
                  <a:off x="782862" y="3479868"/>
                  <a:ext cx="427232" cy="246221"/>
                </a:xfrm>
                <a:prstGeom prst="rect">
                  <a:avLst/>
                </a:prstGeom>
                <a:blipFill>
                  <a:blip r:embed="rId24"/>
                  <a:stretch>
                    <a:fillRect/>
                  </a:stretch>
                </a:blipFill>
                <a:ln>
                  <a:noFill/>
                </a:ln>
              </p:spPr>
              <p:txBody>
                <a:bodyPr/>
                <a:lstStyle/>
                <a:p>
                  <a:r>
                    <a:rPr lang="zh-CN" altLang="en-US">
                      <a:noFill/>
                    </a:rPr>
                    <a:t> </a:t>
                  </a:r>
                </a:p>
              </p:txBody>
            </p:sp>
          </mc:Fallback>
        </mc:AlternateContent>
        <p:sp>
          <p:nvSpPr>
            <p:cNvPr id="58" name="Rectangle: Rounded Corners 57">
              <a:extLst>
                <a:ext uri="{FF2B5EF4-FFF2-40B4-BE49-F238E27FC236}">
                  <a16:creationId xmlns:a16="http://schemas.microsoft.com/office/drawing/2014/main" id="{6A8E08B9-0C81-5DC2-215A-E6D78F395044}"/>
                </a:ext>
              </a:extLst>
            </p:cNvPr>
            <p:cNvSpPr/>
            <p:nvPr/>
          </p:nvSpPr>
          <p:spPr>
            <a:xfrm>
              <a:off x="1827032" y="2275465"/>
              <a:ext cx="504056" cy="12859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a:extLst>
                <a:ext uri="{FF2B5EF4-FFF2-40B4-BE49-F238E27FC236}">
                  <a16:creationId xmlns:a16="http://schemas.microsoft.com/office/drawing/2014/main" id="{581C68D2-39C1-5CB4-3952-5BAC17B644D6}"/>
                </a:ext>
              </a:extLst>
            </p:cNvPr>
            <p:cNvSpPr txBox="1"/>
            <p:nvPr/>
          </p:nvSpPr>
          <p:spPr>
            <a:xfrm rot="5400000">
              <a:off x="1628647" y="2741342"/>
              <a:ext cx="935962" cy="369332"/>
            </a:xfrm>
            <a:prstGeom prst="rect">
              <a:avLst/>
            </a:prstGeom>
            <a:noFill/>
            <a:ln>
              <a:noFill/>
            </a:ln>
          </p:spPr>
          <p:txBody>
            <a:bodyPr wrap="none" rtlCol="0">
              <a:spAutoFit/>
            </a:bodyPr>
            <a:lstStyle/>
            <a:p>
              <a:r>
                <a:rPr lang="en-US" altLang="zh-CN" dirty="0" err="1"/>
                <a:t>softmax</a:t>
              </a:r>
              <a:endParaRPr lang="zh-CN" alt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3FBB4D-65AA-EAA2-0762-A14F6D392255}"/>
                    </a:ext>
                  </a:extLst>
                </p:cNvPr>
                <p:cNvSpPr txBox="1"/>
                <p:nvPr/>
              </p:nvSpPr>
              <p:spPr>
                <a:xfrm>
                  <a:off x="1305030" y="2387528"/>
                  <a:ext cx="44614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1" name="TextBox 50">
                  <a:extLst>
                    <a:ext uri="{FF2B5EF4-FFF2-40B4-BE49-F238E27FC236}">
                      <a16:creationId xmlns:a16="http://schemas.microsoft.com/office/drawing/2014/main" id="{00D13A86-66D7-EC57-B8BA-78AEB296AE82}"/>
                    </a:ext>
                  </a:extLst>
                </p:cNvPr>
                <p:cNvSpPr txBox="1">
                  <a:spLocks noRot="1" noChangeAspect="1" noMove="1" noResize="1" noEditPoints="1" noAdjustHandles="1" noChangeArrowheads="1" noChangeShapeType="1" noTextEdit="1"/>
                </p:cNvSpPr>
                <p:nvPr/>
              </p:nvSpPr>
              <p:spPr>
                <a:xfrm>
                  <a:off x="1305030" y="2387528"/>
                  <a:ext cx="446148" cy="369332"/>
                </a:xfrm>
                <a:prstGeom prst="rect">
                  <a:avLst/>
                </a:prstGeom>
                <a:blipFill>
                  <a:blip r:embed="rId2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41F2CD6-B8A5-6AB5-C71E-6F4F12D3B8B7}"/>
                    </a:ext>
                  </a:extLst>
                </p:cNvPr>
                <p:cNvSpPr txBox="1"/>
                <p:nvPr/>
              </p:nvSpPr>
              <p:spPr>
                <a:xfrm>
                  <a:off x="1295782" y="3004126"/>
                  <a:ext cx="45146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52" name="TextBox 51">
                  <a:extLst>
                    <a:ext uri="{FF2B5EF4-FFF2-40B4-BE49-F238E27FC236}">
                      <a16:creationId xmlns:a16="http://schemas.microsoft.com/office/drawing/2014/main" id="{8CA3F363-0FFD-C7A8-DEB1-C94A515EB533}"/>
                    </a:ext>
                  </a:extLst>
                </p:cNvPr>
                <p:cNvSpPr txBox="1">
                  <a:spLocks noRot="1" noChangeAspect="1" noMove="1" noResize="1" noEditPoints="1" noAdjustHandles="1" noChangeArrowheads="1" noChangeShapeType="1" noTextEdit="1"/>
                </p:cNvSpPr>
                <p:nvPr/>
              </p:nvSpPr>
              <p:spPr>
                <a:xfrm>
                  <a:off x="1295782" y="3004126"/>
                  <a:ext cx="451469" cy="369332"/>
                </a:xfrm>
                <a:prstGeom prst="rect">
                  <a:avLst/>
                </a:prstGeom>
                <a:blipFill>
                  <a:blip r:embed="rId26"/>
                  <a:stretch>
                    <a:fillRect/>
                  </a:stretch>
                </a:blipFill>
                <a:ln>
                  <a:noFill/>
                </a:ln>
              </p:spPr>
              <p:txBody>
                <a:bodyPr/>
                <a:lstStyle/>
                <a:p>
                  <a:r>
                    <a:rPr lang="zh-CN" altLang="en-US">
                      <a:noFill/>
                    </a:rPr>
                    <a:t> </a:t>
                  </a:r>
                </a:p>
              </p:txBody>
            </p:sp>
          </mc:Fallback>
        </mc:AlternateContent>
        <p:cxnSp>
          <p:nvCxnSpPr>
            <p:cNvPr id="62" name="Straight Connector 61">
              <a:extLst>
                <a:ext uri="{FF2B5EF4-FFF2-40B4-BE49-F238E27FC236}">
                  <a16:creationId xmlns:a16="http://schemas.microsoft.com/office/drawing/2014/main" id="{9D1A7E2E-E0E7-C62A-4F35-F35AF407E46B}"/>
                </a:ext>
              </a:extLst>
            </p:cNvPr>
            <p:cNvCxnSpPr>
              <a:cxnSpLocks/>
              <a:stCxn id="35" idx="2"/>
            </p:cNvCxnSpPr>
            <p:nvPr/>
          </p:nvCxnSpPr>
          <p:spPr>
            <a:xfrm flipH="1" flipV="1">
              <a:off x="925860" y="1855638"/>
              <a:ext cx="397116" cy="75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8DB6EF-3C32-B853-C46D-D0DBDDE26A82}"/>
                </a:ext>
              </a:extLst>
            </p:cNvPr>
            <p:cNvCxnSpPr>
              <a:cxnSpLocks/>
              <a:endCxn id="36" idx="2"/>
            </p:cNvCxnSpPr>
            <p:nvPr/>
          </p:nvCxnSpPr>
          <p:spPr>
            <a:xfrm flipV="1">
              <a:off x="997310" y="3221968"/>
              <a:ext cx="325666" cy="82096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5D789FA-F5FC-B57A-9AB4-C45E8967F466}"/>
                    </a:ext>
                  </a:extLst>
                </p:cNvPr>
                <p:cNvSpPr txBox="1"/>
                <p:nvPr/>
              </p:nvSpPr>
              <p:spPr>
                <a:xfrm>
                  <a:off x="786998" y="1518638"/>
                  <a:ext cx="457305"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6" name="TextBox 55">
                  <a:extLst>
                    <a:ext uri="{FF2B5EF4-FFF2-40B4-BE49-F238E27FC236}">
                      <a16:creationId xmlns:a16="http://schemas.microsoft.com/office/drawing/2014/main" id="{BBA73769-5FF6-D0D9-1A09-8E5A53245C4F}"/>
                    </a:ext>
                  </a:extLst>
                </p:cNvPr>
                <p:cNvSpPr txBox="1">
                  <a:spLocks noRot="1" noChangeAspect="1" noMove="1" noResize="1" noEditPoints="1" noAdjustHandles="1" noChangeArrowheads="1" noChangeShapeType="1" noTextEdit="1"/>
                </p:cNvSpPr>
                <p:nvPr/>
              </p:nvSpPr>
              <p:spPr>
                <a:xfrm>
                  <a:off x="786998" y="1518638"/>
                  <a:ext cx="457305" cy="369332"/>
                </a:xfrm>
                <a:prstGeom prst="rect">
                  <a:avLst/>
                </a:prstGeom>
                <a:blipFill>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1904069-343C-50FF-C016-87F9DCCB4D9E}"/>
                    </a:ext>
                  </a:extLst>
                </p:cNvPr>
                <p:cNvSpPr txBox="1"/>
                <p:nvPr/>
              </p:nvSpPr>
              <p:spPr>
                <a:xfrm>
                  <a:off x="802040" y="4023448"/>
                  <a:ext cx="46262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60" name="TextBox 59">
                  <a:extLst>
                    <a:ext uri="{FF2B5EF4-FFF2-40B4-BE49-F238E27FC236}">
                      <a16:creationId xmlns:a16="http://schemas.microsoft.com/office/drawing/2014/main" id="{855B07D0-AC96-904F-3D45-EF9D1F99C3FB}"/>
                    </a:ext>
                  </a:extLst>
                </p:cNvPr>
                <p:cNvSpPr txBox="1">
                  <a:spLocks noRot="1" noChangeAspect="1" noMove="1" noResize="1" noEditPoints="1" noAdjustHandles="1" noChangeArrowheads="1" noChangeShapeType="1" noTextEdit="1"/>
                </p:cNvSpPr>
                <p:nvPr/>
              </p:nvSpPr>
              <p:spPr>
                <a:xfrm>
                  <a:off x="802040" y="4023448"/>
                  <a:ext cx="462626" cy="369332"/>
                </a:xfrm>
                <a:prstGeom prst="rect">
                  <a:avLst/>
                </a:prstGeom>
                <a:blipFill>
                  <a:blip r:embed="rId28"/>
                  <a:stretch>
                    <a:fillRect/>
                  </a:stretch>
                </a:blipFill>
                <a:ln>
                  <a:noFill/>
                </a:ln>
              </p:spPr>
              <p:txBody>
                <a:bodyPr/>
                <a:lstStyle/>
                <a:p>
                  <a:r>
                    <a:rPr lang="zh-CN" altLang="en-US">
                      <a:noFill/>
                    </a:rPr>
                    <a:t> </a:t>
                  </a:r>
                </a:p>
              </p:txBody>
            </p:sp>
          </mc:Fallback>
        </mc:AlternateContent>
      </p:grpSp>
      <p:sp>
        <p:nvSpPr>
          <p:cNvPr id="66" name="Arrow: Right 65">
            <a:extLst>
              <a:ext uri="{FF2B5EF4-FFF2-40B4-BE49-F238E27FC236}">
                <a16:creationId xmlns:a16="http://schemas.microsoft.com/office/drawing/2014/main" id="{1D8C7E11-EBDE-E8BD-0B2B-21BFA298919A}"/>
              </a:ext>
            </a:extLst>
          </p:cNvPr>
          <p:cNvSpPr/>
          <p:nvPr/>
        </p:nvSpPr>
        <p:spPr>
          <a:xfrm>
            <a:off x="5626299" y="3123210"/>
            <a:ext cx="786472" cy="389561"/>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750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0" grpId="0"/>
      <p:bldP spid="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D546-F9B1-DFDD-3D58-BB019B4CD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7C6C0-8653-DAC1-E931-A705CE51FA84}"/>
              </a:ext>
            </a:extLst>
          </p:cNvPr>
          <p:cNvSpPr>
            <a:spLocks noGrp="1"/>
          </p:cNvSpPr>
          <p:nvPr>
            <p:ph type="title"/>
          </p:nvPr>
        </p:nvSpPr>
        <p:spPr/>
        <p:txBody>
          <a:bodyPr>
            <a:normAutofit/>
          </a:bodyPr>
          <a:lstStyle/>
          <a:p>
            <a:r>
              <a:rPr lang="en-US" altLang="zh-CN" dirty="0" err="1"/>
              <a:t>Softmax</a:t>
            </a:r>
            <a:r>
              <a:rPr lang="en-US" altLang="zh-CN" dirty="0"/>
              <a:t> network on dataset 1</a:t>
            </a:r>
            <a:endParaRPr lang="zh-CN" altLang="en-US" dirty="0"/>
          </a:p>
        </p:txBody>
      </p:sp>
      <p:sp>
        <p:nvSpPr>
          <p:cNvPr id="4" name="Footer Placeholder 3">
            <a:extLst>
              <a:ext uri="{FF2B5EF4-FFF2-40B4-BE49-F238E27FC236}">
                <a16:creationId xmlns:a16="http://schemas.microsoft.com/office/drawing/2014/main" id="{23820F47-8821-627E-A599-BE72039C0251}"/>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4BBDE1EA-BDC4-0051-870E-7D83CAEEA9F3}"/>
              </a:ext>
            </a:extLst>
          </p:cNvPr>
          <p:cNvSpPr>
            <a:spLocks noGrp="1"/>
          </p:cNvSpPr>
          <p:nvPr>
            <p:ph type="sldNum" sz="quarter" idx="12"/>
          </p:nvPr>
        </p:nvSpPr>
        <p:spPr/>
        <p:txBody>
          <a:bodyPr/>
          <a:lstStyle/>
          <a:p>
            <a:fld id="{7E8AFECB-488C-4862-A863-69DB259C81CD}" type="slidenum">
              <a:rPr lang="en-AU" smtClean="0"/>
              <a:t>32</a:t>
            </a:fld>
            <a:endParaRPr lang="en-AU" dirty="0"/>
          </a:p>
        </p:txBody>
      </p:sp>
      <p:sp>
        <p:nvSpPr>
          <p:cNvPr id="7" name="Rectangle: Rounded Corners 6">
            <a:extLst>
              <a:ext uri="{FF2B5EF4-FFF2-40B4-BE49-F238E27FC236}">
                <a16:creationId xmlns:a16="http://schemas.microsoft.com/office/drawing/2014/main" id="{7A799418-63AE-2557-2549-A1C2ADA97CED}"/>
              </a:ext>
            </a:extLst>
          </p:cNvPr>
          <p:cNvSpPr/>
          <p:nvPr/>
        </p:nvSpPr>
        <p:spPr>
          <a:xfrm>
            <a:off x="636112" y="1916832"/>
            <a:ext cx="3024336" cy="2863836"/>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30">
            <a:extLst>
              <a:ext uri="{FF2B5EF4-FFF2-40B4-BE49-F238E27FC236}">
                <a16:creationId xmlns:a16="http://schemas.microsoft.com/office/drawing/2014/main" id="{4829B66C-33BA-3129-5121-5BDAAFCDDADB}"/>
              </a:ext>
            </a:extLst>
          </p:cNvPr>
          <p:cNvGrpSpPr/>
          <p:nvPr/>
        </p:nvGrpSpPr>
        <p:grpSpPr>
          <a:xfrm>
            <a:off x="825316" y="1911679"/>
            <a:ext cx="2712439" cy="2874142"/>
            <a:chOff x="271807" y="1518638"/>
            <a:chExt cx="2712439" cy="2874142"/>
          </a:xfrm>
        </p:grpSpPr>
        <p:sp>
          <p:nvSpPr>
            <p:cNvPr id="32" name="Oval 31">
              <a:extLst>
                <a:ext uri="{FF2B5EF4-FFF2-40B4-BE49-F238E27FC236}">
                  <a16:creationId xmlns:a16="http://schemas.microsoft.com/office/drawing/2014/main" id="{C20CA5E3-8FF2-F920-BB89-9911A5154C9E}"/>
                </a:ext>
              </a:extLst>
            </p:cNvPr>
            <p:cNvSpPr/>
            <p:nvPr/>
          </p:nvSpPr>
          <p:spPr>
            <a:xfrm>
              <a:off x="314864" y="209290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145EEFBD-83E0-508F-EE40-EC8CB1A07FF5}"/>
                </a:ext>
              </a:extLst>
            </p:cNvPr>
            <p:cNvSpPr/>
            <p:nvPr/>
          </p:nvSpPr>
          <p:spPr>
            <a:xfrm>
              <a:off x="332044" y="2797127"/>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a:extLst>
                <a:ext uri="{FF2B5EF4-FFF2-40B4-BE49-F238E27FC236}">
                  <a16:creationId xmlns:a16="http://schemas.microsoft.com/office/drawing/2014/main" id="{0DFB4357-4FDF-C87D-065C-E5FDDF2A21FF}"/>
                </a:ext>
              </a:extLst>
            </p:cNvPr>
            <p:cNvSpPr/>
            <p:nvPr/>
          </p:nvSpPr>
          <p:spPr>
            <a:xfrm>
              <a:off x="332044" y="350135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2718D035-5F37-CBE2-9CF4-23B80E94607F}"/>
                </a:ext>
              </a:extLst>
            </p:cNvPr>
            <p:cNvSpPr/>
            <p:nvPr/>
          </p:nvSpPr>
          <p:spPr>
            <a:xfrm>
              <a:off x="1322976" y="2432374"/>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a:extLst>
                <a:ext uri="{FF2B5EF4-FFF2-40B4-BE49-F238E27FC236}">
                  <a16:creationId xmlns:a16="http://schemas.microsoft.com/office/drawing/2014/main" id="{B3793C1A-2F6E-A81E-E27D-EC798D0D20BC}"/>
                </a:ext>
              </a:extLst>
            </p:cNvPr>
            <p:cNvSpPr/>
            <p:nvPr/>
          </p:nvSpPr>
          <p:spPr>
            <a:xfrm>
              <a:off x="1322976" y="3039405"/>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Straight Connector 36">
              <a:extLst>
                <a:ext uri="{FF2B5EF4-FFF2-40B4-BE49-F238E27FC236}">
                  <a16:creationId xmlns:a16="http://schemas.microsoft.com/office/drawing/2014/main" id="{82010CD0-3E5A-03F6-5716-08D8FD885642}"/>
                </a:ext>
              </a:extLst>
            </p:cNvPr>
            <p:cNvCxnSpPr>
              <a:stCxn id="32" idx="6"/>
              <a:endCxn id="35" idx="2"/>
            </p:cNvCxnSpPr>
            <p:nvPr/>
          </p:nvCxnSpPr>
          <p:spPr>
            <a:xfrm>
              <a:off x="679989" y="2275465"/>
              <a:ext cx="642987" cy="339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47F350-97CB-A68F-0B47-F8902E1E1830}"/>
                </a:ext>
              </a:extLst>
            </p:cNvPr>
            <p:cNvCxnSpPr>
              <a:cxnSpLocks/>
              <a:stCxn id="33" idx="6"/>
              <a:endCxn id="36" idx="2"/>
            </p:cNvCxnSpPr>
            <p:nvPr/>
          </p:nvCxnSpPr>
          <p:spPr>
            <a:xfrm>
              <a:off x="697169" y="2979690"/>
              <a:ext cx="625807" cy="2422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A4E0AA-D14D-8DE0-BB61-80C70BE60A77}"/>
                </a:ext>
              </a:extLst>
            </p:cNvPr>
            <p:cNvCxnSpPr>
              <a:cxnSpLocks/>
              <a:stCxn id="34" idx="6"/>
              <a:endCxn id="35" idx="2"/>
            </p:cNvCxnSpPr>
            <p:nvPr/>
          </p:nvCxnSpPr>
          <p:spPr>
            <a:xfrm flipV="1">
              <a:off x="697169" y="2614937"/>
              <a:ext cx="625807" cy="106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29E80B-7BDE-4450-39A9-44A1F03A8426}"/>
                </a:ext>
              </a:extLst>
            </p:cNvPr>
            <p:cNvCxnSpPr>
              <a:cxnSpLocks/>
              <a:stCxn id="36" idx="2"/>
              <a:endCxn id="32" idx="6"/>
            </p:cNvCxnSpPr>
            <p:nvPr/>
          </p:nvCxnSpPr>
          <p:spPr>
            <a:xfrm flipH="1" flipV="1">
              <a:off x="679989" y="2275465"/>
              <a:ext cx="642987" cy="946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2E9FB6-B085-7479-5075-736F7BB1C536}"/>
                </a:ext>
              </a:extLst>
            </p:cNvPr>
            <p:cNvCxnSpPr>
              <a:cxnSpLocks/>
              <a:stCxn id="35" idx="2"/>
              <a:endCxn id="33" idx="6"/>
            </p:cNvCxnSpPr>
            <p:nvPr/>
          </p:nvCxnSpPr>
          <p:spPr>
            <a:xfrm flipH="1">
              <a:off x="697169" y="2614937"/>
              <a:ext cx="625807" cy="364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5B6A7BE-6139-E5D0-6A7A-9201749693D7}"/>
                </a:ext>
              </a:extLst>
            </p:cNvPr>
            <p:cNvCxnSpPr>
              <a:cxnSpLocks/>
              <a:stCxn id="36" idx="2"/>
              <a:endCxn id="34" idx="6"/>
            </p:cNvCxnSpPr>
            <p:nvPr/>
          </p:nvCxnSpPr>
          <p:spPr>
            <a:xfrm flipH="1">
              <a:off x="697169" y="3221968"/>
              <a:ext cx="625807" cy="46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E09E9B6-DAAB-ADFE-281B-7B9DEA7083DB}"/>
                </a:ext>
              </a:extLst>
            </p:cNvPr>
            <p:cNvSpPr/>
            <p:nvPr/>
          </p:nvSpPr>
          <p:spPr>
            <a:xfrm>
              <a:off x="2531981" y="2432002"/>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a:extLst>
                <a:ext uri="{FF2B5EF4-FFF2-40B4-BE49-F238E27FC236}">
                  <a16:creationId xmlns:a16="http://schemas.microsoft.com/office/drawing/2014/main" id="{83A5B96F-DB76-4BB4-4029-C4F6D19F05F7}"/>
                </a:ext>
              </a:extLst>
            </p:cNvPr>
            <p:cNvSpPr/>
            <p:nvPr/>
          </p:nvSpPr>
          <p:spPr>
            <a:xfrm>
              <a:off x="2531981" y="303903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Straight Arrow Connector 44">
              <a:extLst>
                <a:ext uri="{FF2B5EF4-FFF2-40B4-BE49-F238E27FC236}">
                  <a16:creationId xmlns:a16="http://schemas.microsoft.com/office/drawing/2014/main" id="{BFD54E27-FC3E-2EB2-86EB-ABCF86126D8D}"/>
                </a:ext>
              </a:extLst>
            </p:cNvPr>
            <p:cNvCxnSpPr>
              <a:stCxn id="35" idx="6"/>
              <a:endCxn id="43" idx="2"/>
            </p:cNvCxnSpPr>
            <p:nvPr/>
          </p:nvCxnSpPr>
          <p:spPr>
            <a:xfrm flipV="1">
              <a:off x="1688101" y="2614565"/>
              <a:ext cx="843880" cy="3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91A46BD-B90D-8CBE-8A58-218DE9282C77}"/>
                </a:ext>
              </a:extLst>
            </p:cNvPr>
            <p:cNvCxnSpPr>
              <a:cxnSpLocks/>
              <a:stCxn id="36" idx="6"/>
              <a:endCxn id="44" idx="2"/>
            </p:cNvCxnSpPr>
            <p:nvPr/>
          </p:nvCxnSpPr>
          <p:spPr>
            <a:xfrm flipV="1">
              <a:off x="1688101" y="3221596"/>
              <a:ext cx="843880" cy="3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435B70C-FDF6-38D6-059B-6EA0A7BCAF88}"/>
                    </a:ext>
                  </a:extLst>
                </p:cNvPr>
                <p:cNvSpPr txBox="1"/>
                <p:nvPr/>
              </p:nvSpPr>
              <p:spPr>
                <a:xfrm>
                  <a:off x="271807" y="2076425"/>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35" name="TextBox 34">
                  <a:extLst>
                    <a:ext uri="{FF2B5EF4-FFF2-40B4-BE49-F238E27FC236}">
                      <a16:creationId xmlns:a16="http://schemas.microsoft.com/office/drawing/2014/main" id="{6F014B2C-C5B2-6220-577C-FA43BA176B0B}"/>
                    </a:ext>
                  </a:extLst>
                </p:cNvPr>
                <p:cNvSpPr txBox="1">
                  <a:spLocks noRot="1" noChangeAspect="1" noMove="1" noResize="1" noEditPoints="1" noAdjustHandles="1" noChangeArrowheads="1" noChangeShapeType="1" noTextEdit="1"/>
                </p:cNvSpPr>
                <p:nvPr/>
              </p:nvSpPr>
              <p:spPr>
                <a:xfrm>
                  <a:off x="271807" y="2076425"/>
                  <a:ext cx="460767" cy="369332"/>
                </a:xfrm>
                <a:prstGeom prst="rect">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8CB8E77-E0C6-F258-04FF-46682BEC1995}"/>
                    </a:ext>
                  </a:extLst>
                </p:cNvPr>
                <p:cNvSpPr txBox="1"/>
                <p:nvPr/>
              </p:nvSpPr>
              <p:spPr>
                <a:xfrm>
                  <a:off x="285135" y="2783892"/>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37" name="TextBox 36">
                  <a:extLst>
                    <a:ext uri="{FF2B5EF4-FFF2-40B4-BE49-F238E27FC236}">
                      <a16:creationId xmlns:a16="http://schemas.microsoft.com/office/drawing/2014/main" id="{4EBEDCA9-273C-DD01-03E6-2805E6306195}"/>
                    </a:ext>
                  </a:extLst>
                </p:cNvPr>
                <p:cNvSpPr txBox="1">
                  <a:spLocks noRot="1" noChangeAspect="1" noMove="1" noResize="1" noEditPoints="1" noAdjustHandles="1" noChangeArrowheads="1" noChangeShapeType="1" noTextEdit="1"/>
                </p:cNvSpPr>
                <p:nvPr/>
              </p:nvSpPr>
              <p:spPr>
                <a:xfrm>
                  <a:off x="285135" y="2783892"/>
                  <a:ext cx="466090" cy="369332"/>
                </a:xfrm>
                <a:prstGeom prst="rect">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914FD22-21C2-366D-E446-8F0F47831364}"/>
                    </a:ext>
                  </a:extLst>
                </p:cNvPr>
                <p:cNvSpPr txBox="1"/>
                <p:nvPr/>
              </p:nvSpPr>
              <p:spPr>
                <a:xfrm>
                  <a:off x="278722" y="3463324"/>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3</m:t>
                            </m:r>
                          </m:sub>
                        </m:sSub>
                      </m:oMath>
                    </m:oMathPara>
                  </a14:m>
                  <a:endParaRPr lang="zh-CN" altLang="en-US" dirty="0"/>
                </a:p>
              </p:txBody>
            </p:sp>
          </mc:Choice>
          <mc:Fallback xmlns="">
            <p:sp>
              <p:nvSpPr>
                <p:cNvPr id="38" name="TextBox 37">
                  <a:extLst>
                    <a:ext uri="{FF2B5EF4-FFF2-40B4-BE49-F238E27FC236}">
                      <a16:creationId xmlns:a16="http://schemas.microsoft.com/office/drawing/2014/main" id="{920D8FDD-F98B-4685-59C2-8E3ADCE8F1A0}"/>
                    </a:ext>
                  </a:extLst>
                </p:cNvPr>
                <p:cNvSpPr txBox="1">
                  <a:spLocks noRot="1" noChangeAspect="1" noMove="1" noResize="1" noEditPoints="1" noAdjustHandles="1" noChangeArrowheads="1" noChangeShapeType="1" noTextEdit="1"/>
                </p:cNvSpPr>
                <p:nvPr/>
              </p:nvSpPr>
              <p:spPr>
                <a:xfrm>
                  <a:off x="278722" y="3463324"/>
                  <a:ext cx="466090" cy="369332"/>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91A559-2BC8-595A-237D-74CF5DFD5548}"/>
                    </a:ext>
                  </a:extLst>
                </p:cNvPr>
                <p:cNvSpPr txBox="1"/>
                <p:nvPr/>
              </p:nvSpPr>
              <p:spPr>
                <a:xfrm>
                  <a:off x="802040" y="2178984"/>
                  <a:ext cx="42428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11</m:t>
                            </m:r>
                          </m:sub>
                        </m:sSub>
                      </m:oMath>
                    </m:oMathPara>
                  </a14:m>
                  <a:endParaRPr lang="zh-CN" altLang="en-US" sz="1000" dirty="0"/>
                </a:p>
              </p:txBody>
            </p:sp>
          </mc:Choice>
          <mc:Fallback xmlns="">
            <p:sp>
              <p:nvSpPr>
                <p:cNvPr id="39" name="TextBox 38">
                  <a:extLst>
                    <a:ext uri="{FF2B5EF4-FFF2-40B4-BE49-F238E27FC236}">
                      <a16:creationId xmlns:a16="http://schemas.microsoft.com/office/drawing/2014/main" id="{39371168-2FB4-3493-157D-88D596348495}"/>
                    </a:ext>
                  </a:extLst>
                </p:cNvPr>
                <p:cNvSpPr txBox="1">
                  <a:spLocks noRot="1" noChangeAspect="1" noMove="1" noResize="1" noEditPoints="1" noAdjustHandles="1" noChangeArrowheads="1" noChangeShapeType="1" noTextEdit="1"/>
                </p:cNvSpPr>
                <p:nvPr/>
              </p:nvSpPr>
              <p:spPr>
                <a:xfrm>
                  <a:off x="802040" y="2178984"/>
                  <a:ext cx="424282" cy="246221"/>
                </a:xfrm>
                <a:prstGeom prst="rect">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2D3D08A-123F-4FF3-820B-F7E845B3CF7C}"/>
                    </a:ext>
                  </a:extLst>
                </p:cNvPr>
                <p:cNvSpPr txBox="1"/>
                <p:nvPr/>
              </p:nvSpPr>
              <p:spPr>
                <a:xfrm flipH="1">
                  <a:off x="2520798" y="2390238"/>
                  <a:ext cx="46344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40" name="TextBox 39">
                  <a:extLst>
                    <a:ext uri="{FF2B5EF4-FFF2-40B4-BE49-F238E27FC236}">
                      <a16:creationId xmlns:a16="http://schemas.microsoft.com/office/drawing/2014/main" id="{E3210E23-7249-C21E-A588-4970BEC0865F}"/>
                    </a:ext>
                  </a:extLst>
                </p:cNvPr>
                <p:cNvSpPr txBox="1">
                  <a:spLocks noRot="1" noChangeAspect="1" noMove="1" noResize="1" noEditPoints="1" noAdjustHandles="1" noChangeArrowheads="1" noChangeShapeType="1" noTextEdit="1"/>
                </p:cNvSpPr>
                <p:nvPr/>
              </p:nvSpPr>
              <p:spPr>
                <a:xfrm flipH="1">
                  <a:off x="2520798" y="2390238"/>
                  <a:ext cx="463448" cy="369332"/>
                </a:xfrm>
                <a:prstGeom prst="rect">
                  <a:avLst/>
                </a:prstGeom>
                <a:blipFill>
                  <a:blip r:embed="rId18"/>
                  <a:stretch>
                    <a:fillRect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2B17C2E-D0C9-F8EB-AE4A-74A83B1DC7A8}"/>
                    </a:ext>
                  </a:extLst>
                </p:cNvPr>
                <p:cNvSpPr txBox="1"/>
                <p:nvPr/>
              </p:nvSpPr>
              <p:spPr>
                <a:xfrm>
                  <a:off x="2516490" y="3007616"/>
                  <a:ext cx="46775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41" name="TextBox 40">
                  <a:extLst>
                    <a:ext uri="{FF2B5EF4-FFF2-40B4-BE49-F238E27FC236}">
                      <a16:creationId xmlns:a16="http://schemas.microsoft.com/office/drawing/2014/main" id="{812C1A24-CAAF-D060-008F-553341CB0658}"/>
                    </a:ext>
                  </a:extLst>
                </p:cNvPr>
                <p:cNvSpPr txBox="1">
                  <a:spLocks noRot="1" noChangeAspect="1" noMove="1" noResize="1" noEditPoints="1" noAdjustHandles="1" noChangeArrowheads="1" noChangeShapeType="1" noTextEdit="1"/>
                </p:cNvSpPr>
                <p:nvPr/>
              </p:nvSpPr>
              <p:spPr>
                <a:xfrm>
                  <a:off x="2516490" y="3007616"/>
                  <a:ext cx="467756" cy="369332"/>
                </a:xfrm>
                <a:prstGeom prst="rect">
                  <a:avLst/>
                </a:prstGeom>
                <a:blipFill>
                  <a:blip r:embed="rId19"/>
                  <a:stretch>
                    <a:fillRect b="-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F880B4F-DAAA-11CB-509C-F9CCA6203341}"/>
                    </a:ext>
                  </a:extLst>
                </p:cNvPr>
                <p:cNvSpPr txBox="1"/>
                <p:nvPr/>
              </p:nvSpPr>
              <p:spPr>
                <a:xfrm>
                  <a:off x="538446" y="2433653"/>
                  <a:ext cx="42428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12</m:t>
                            </m:r>
                          </m:sub>
                        </m:sSub>
                      </m:oMath>
                    </m:oMathPara>
                  </a14:m>
                  <a:endParaRPr lang="zh-CN" altLang="en-US" sz="1000" dirty="0"/>
                </a:p>
              </p:txBody>
            </p:sp>
          </mc:Choice>
          <mc:Fallback xmlns="">
            <p:sp>
              <p:nvSpPr>
                <p:cNvPr id="42" name="TextBox 41">
                  <a:extLst>
                    <a:ext uri="{FF2B5EF4-FFF2-40B4-BE49-F238E27FC236}">
                      <a16:creationId xmlns:a16="http://schemas.microsoft.com/office/drawing/2014/main" id="{C0960C9B-8586-E6CD-FB50-6B122E1B89C6}"/>
                    </a:ext>
                  </a:extLst>
                </p:cNvPr>
                <p:cNvSpPr txBox="1">
                  <a:spLocks noRot="1" noChangeAspect="1" noMove="1" noResize="1" noEditPoints="1" noAdjustHandles="1" noChangeArrowheads="1" noChangeShapeType="1" noTextEdit="1"/>
                </p:cNvSpPr>
                <p:nvPr/>
              </p:nvSpPr>
              <p:spPr>
                <a:xfrm>
                  <a:off x="538446" y="2433653"/>
                  <a:ext cx="424282" cy="246221"/>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952C556-0939-6CE5-9050-FBB3B4E6DB8C}"/>
                    </a:ext>
                  </a:extLst>
                </p:cNvPr>
                <p:cNvSpPr txBox="1"/>
                <p:nvPr/>
              </p:nvSpPr>
              <p:spPr>
                <a:xfrm>
                  <a:off x="596816" y="2657928"/>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21</m:t>
                            </m:r>
                          </m:sub>
                        </m:sSub>
                      </m:oMath>
                    </m:oMathPara>
                  </a14:m>
                  <a:endParaRPr lang="zh-CN" altLang="en-US" sz="1000" dirty="0"/>
                </a:p>
              </p:txBody>
            </p:sp>
          </mc:Choice>
          <mc:Fallback xmlns="">
            <p:sp>
              <p:nvSpPr>
                <p:cNvPr id="43" name="TextBox 42">
                  <a:extLst>
                    <a:ext uri="{FF2B5EF4-FFF2-40B4-BE49-F238E27FC236}">
                      <a16:creationId xmlns:a16="http://schemas.microsoft.com/office/drawing/2014/main" id="{62498047-7366-0528-46D3-73FE7F300A56}"/>
                    </a:ext>
                  </a:extLst>
                </p:cNvPr>
                <p:cNvSpPr txBox="1">
                  <a:spLocks noRot="1" noChangeAspect="1" noMove="1" noResize="1" noEditPoints="1" noAdjustHandles="1" noChangeArrowheads="1" noChangeShapeType="1" noTextEdit="1"/>
                </p:cNvSpPr>
                <p:nvPr/>
              </p:nvSpPr>
              <p:spPr>
                <a:xfrm>
                  <a:off x="596816" y="2657928"/>
                  <a:ext cx="427232" cy="246221"/>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B1492D3-B02E-5907-BC84-A4AD57FF2777}"/>
                    </a:ext>
                  </a:extLst>
                </p:cNvPr>
                <p:cNvSpPr txBox="1"/>
                <p:nvPr/>
              </p:nvSpPr>
              <p:spPr>
                <a:xfrm>
                  <a:off x="632185" y="2972967"/>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22</m:t>
                            </m:r>
                          </m:sub>
                        </m:sSub>
                      </m:oMath>
                    </m:oMathPara>
                  </a14:m>
                  <a:endParaRPr lang="zh-CN" altLang="en-US" sz="1000" dirty="0"/>
                </a:p>
              </p:txBody>
            </p:sp>
          </mc:Choice>
          <mc:Fallback xmlns="">
            <p:sp>
              <p:nvSpPr>
                <p:cNvPr id="44" name="TextBox 43">
                  <a:extLst>
                    <a:ext uri="{FF2B5EF4-FFF2-40B4-BE49-F238E27FC236}">
                      <a16:creationId xmlns:a16="http://schemas.microsoft.com/office/drawing/2014/main" id="{81C9D613-8CF6-DDA9-70DD-F462DAF37B4A}"/>
                    </a:ext>
                  </a:extLst>
                </p:cNvPr>
                <p:cNvSpPr txBox="1">
                  <a:spLocks noRot="1" noChangeAspect="1" noMove="1" noResize="1" noEditPoints="1" noAdjustHandles="1" noChangeArrowheads="1" noChangeShapeType="1" noTextEdit="1"/>
                </p:cNvSpPr>
                <p:nvPr/>
              </p:nvSpPr>
              <p:spPr>
                <a:xfrm>
                  <a:off x="632185" y="2972967"/>
                  <a:ext cx="427232" cy="246221"/>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83FC06-0C75-263D-0C39-88DF737032FB}"/>
                    </a:ext>
                  </a:extLst>
                </p:cNvPr>
                <p:cNvSpPr txBox="1"/>
                <p:nvPr/>
              </p:nvSpPr>
              <p:spPr>
                <a:xfrm>
                  <a:off x="498628" y="3267171"/>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31</m:t>
                            </m:r>
                          </m:sub>
                        </m:sSub>
                      </m:oMath>
                    </m:oMathPara>
                  </a14:m>
                  <a:endParaRPr lang="zh-CN" altLang="en-US" sz="1000" dirty="0"/>
                </a:p>
              </p:txBody>
            </p:sp>
          </mc:Choice>
          <mc:Fallback xmlns="">
            <p:sp>
              <p:nvSpPr>
                <p:cNvPr id="45" name="TextBox 44">
                  <a:extLst>
                    <a:ext uri="{FF2B5EF4-FFF2-40B4-BE49-F238E27FC236}">
                      <a16:creationId xmlns:a16="http://schemas.microsoft.com/office/drawing/2014/main" id="{1B91E3EB-92F6-F2DC-DBF0-DC0F5A6E6832}"/>
                    </a:ext>
                  </a:extLst>
                </p:cNvPr>
                <p:cNvSpPr txBox="1">
                  <a:spLocks noRot="1" noChangeAspect="1" noMove="1" noResize="1" noEditPoints="1" noAdjustHandles="1" noChangeArrowheads="1" noChangeShapeType="1" noTextEdit="1"/>
                </p:cNvSpPr>
                <p:nvPr/>
              </p:nvSpPr>
              <p:spPr>
                <a:xfrm>
                  <a:off x="498628" y="3267171"/>
                  <a:ext cx="427232" cy="246221"/>
                </a:xfrm>
                <a:prstGeom prst="rect">
                  <a:avLst/>
                </a:prstGeom>
                <a:blipFill>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108E10F-CC21-6886-37D0-164185478463}"/>
                    </a:ext>
                  </a:extLst>
                </p:cNvPr>
                <p:cNvSpPr txBox="1"/>
                <p:nvPr/>
              </p:nvSpPr>
              <p:spPr>
                <a:xfrm>
                  <a:off x="782862" y="3479868"/>
                  <a:ext cx="427232"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32</m:t>
                            </m:r>
                          </m:sub>
                        </m:sSub>
                      </m:oMath>
                    </m:oMathPara>
                  </a14:m>
                  <a:endParaRPr lang="zh-CN" altLang="en-US" sz="1000" dirty="0"/>
                </a:p>
              </p:txBody>
            </p:sp>
          </mc:Choice>
          <mc:Fallback xmlns="">
            <p:sp>
              <p:nvSpPr>
                <p:cNvPr id="46" name="TextBox 45">
                  <a:extLst>
                    <a:ext uri="{FF2B5EF4-FFF2-40B4-BE49-F238E27FC236}">
                      <a16:creationId xmlns:a16="http://schemas.microsoft.com/office/drawing/2014/main" id="{C481559C-1AEA-6549-E991-FB27219AEE67}"/>
                    </a:ext>
                  </a:extLst>
                </p:cNvPr>
                <p:cNvSpPr txBox="1">
                  <a:spLocks noRot="1" noChangeAspect="1" noMove="1" noResize="1" noEditPoints="1" noAdjustHandles="1" noChangeArrowheads="1" noChangeShapeType="1" noTextEdit="1"/>
                </p:cNvSpPr>
                <p:nvPr/>
              </p:nvSpPr>
              <p:spPr>
                <a:xfrm>
                  <a:off x="782862" y="3479868"/>
                  <a:ext cx="427232" cy="246221"/>
                </a:xfrm>
                <a:prstGeom prst="rect">
                  <a:avLst/>
                </a:prstGeom>
                <a:blipFill>
                  <a:blip r:embed="rId24"/>
                  <a:stretch>
                    <a:fillRect/>
                  </a:stretch>
                </a:blipFill>
                <a:ln>
                  <a:noFill/>
                </a:ln>
              </p:spPr>
              <p:txBody>
                <a:bodyPr/>
                <a:lstStyle/>
                <a:p>
                  <a:r>
                    <a:rPr lang="zh-CN" altLang="en-US">
                      <a:noFill/>
                    </a:rPr>
                    <a:t> </a:t>
                  </a:r>
                </a:p>
              </p:txBody>
            </p:sp>
          </mc:Fallback>
        </mc:AlternateContent>
        <p:sp>
          <p:nvSpPr>
            <p:cNvPr id="58" name="Rectangle: Rounded Corners 57">
              <a:extLst>
                <a:ext uri="{FF2B5EF4-FFF2-40B4-BE49-F238E27FC236}">
                  <a16:creationId xmlns:a16="http://schemas.microsoft.com/office/drawing/2014/main" id="{67A75015-48E2-2A10-BC13-353462E8300C}"/>
                </a:ext>
              </a:extLst>
            </p:cNvPr>
            <p:cNvSpPr/>
            <p:nvPr/>
          </p:nvSpPr>
          <p:spPr>
            <a:xfrm>
              <a:off x="1827032" y="2275465"/>
              <a:ext cx="504056" cy="12859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a:extLst>
                <a:ext uri="{FF2B5EF4-FFF2-40B4-BE49-F238E27FC236}">
                  <a16:creationId xmlns:a16="http://schemas.microsoft.com/office/drawing/2014/main" id="{44ADBE11-0229-845A-8FCE-E7A85DDC20E9}"/>
                </a:ext>
              </a:extLst>
            </p:cNvPr>
            <p:cNvSpPr txBox="1"/>
            <p:nvPr/>
          </p:nvSpPr>
          <p:spPr>
            <a:xfrm rot="5400000">
              <a:off x="1628647" y="2741342"/>
              <a:ext cx="935962" cy="369332"/>
            </a:xfrm>
            <a:prstGeom prst="rect">
              <a:avLst/>
            </a:prstGeom>
            <a:noFill/>
            <a:ln>
              <a:noFill/>
            </a:ln>
          </p:spPr>
          <p:txBody>
            <a:bodyPr wrap="none" rtlCol="0">
              <a:spAutoFit/>
            </a:bodyPr>
            <a:lstStyle/>
            <a:p>
              <a:r>
                <a:rPr lang="en-US" altLang="zh-CN" dirty="0" err="1"/>
                <a:t>softmax</a:t>
              </a:r>
              <a:endParaRPr lang="zh-CN" alt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A754EFC-AC51-15C8-04FB-2E4F90BA9DC0}"/>
                    </a:ext>
                  </a:extLst>
                </p:cNvPr>
                <p:cNvSpPr txBox="1"/>
                <p:nvPr/>
              </p:nvSpPr>
              <p:spPr>
                <a:xfrm>
                  <a:off x="1305030" y="2387528"/>
                  <a:ext cx="44614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1" name="TextBox 50">
                  <a:extLst>
                    <a:ext uri="{FF2B5EF4-FFF2-40B4-BE49-F238E27FC236}">
                      <a16:creationId xmlns:a16="http://schemas.microsoft.com/office/drawing/2014/main" id="{00D13A86-66D7-EC57-B8BA-78AEB296AE82}"/>
                    </a:ext>
                  </a:extLst>
                </p:cNvPr>
                <p:cNvSpPr txBox="1">
                  <a:spLocks noRot="1" noChangeAspect="1" noMove="1" noResize="1" noEditPoints="1" noAdjustHandles="1" noChangeArrowheads="1" noChangeShapeType="1" noTextEdit="1"/>
                </p:cNvSpPr>
                <p:nvPr/>
              </p:nvSpPr>
              <p:spPr>
                <a:xfrm>
                  <a:off x="1305030" y="2387528"/>
                  <a:ext cx="446148" cy="369332"/>
                </a:xfrm>
                <a:prstGeom prst="rect">
                  <a:avLst/>
                </a:prstGeom>
                <a:blipFill>
                  <a:blip r:embed="rId2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990A157-7A1E-4F1B-E7CC-7F28AF52A357}"/>
                    </a:ext>
                  </a:extLst>
                </p:cNvPr>
                <p:cNvSpPr txBox="1"/>
                <p:nvPr/>
              </p:nvSpPr>
              <p:spPr>
                <a:xfrm>
                  <a:off x="1295782" y="3004126"/>
                  <a:ext cx="45146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52" name="TextBox 51">
                  <a:extLst>
                    <a:ext uri="{FF2B5EF4-FFF2-40B4-BE49-F238E27FC236}">
                      <a16:creationId xmlns:a16="http://schemas.microsoft.com/office/drawing/2014/main" id="{8CA3F363-0FFD-C7A8-DEB1-C94A515EB533}"/>
                    </a:ext>
                  </a:extLst>
                </p:cNvPr>
                <p:cNvSpPr txBox="1">
                  <a:spLocks noRot="1" noChangeAspect="1" noMove="1" noResize="1" noEditPoints="1" noAdjustHandles="1" noChangeArrowheads="1" noChangeShapeType="1" noTextEdit="1"/>
                </p:cNvSpPr>
                <p:nvPr/>
              </p:nvSpPr>
              <p:spPr>
                <a:xfrm>
                  <a:off x="1295782" y="3004126"/>
                  <a:ext cx="451469" cy="369332"/>
                </a:xfrm>
                <a:prstGeom prst="rect">
                  <a:avLst/>
                </a:prstGeom>
                <a:blipFill>
                  <a:blip r:embed="rId26"/>
                  <a:stretch>
                    <a:fillRect/>
                  </a:stretch>
                </a:blipFill>
                <a:ln>
                  <a:noFill/>
                </a:ln>
              </p:spPr>
              <p:txBody>
                <a:bodyPr/>
                <a:lstStyle/>
                <a:p>
                  <a:r>
                    <a:rPr lang="zh-CN" altLang="en-US">
                      <a:noFill/>
                    </a:rPr>
                    <a:t> </a:t>
                  </a:r>
                </a:p>
              </p:txBody>
            </p:sp>
          </mc:Fallback>
        </mc:AlternateContent>
        <p:cxnSp>
          <p:nvCxnSpPr>
            <p:cNvPr id="62" name="Straight Connector 61">
              <a:extLst>
                <a:ext uri="{FF2B5EF4-FFF2-40B4-BE49-F238E27FC236}">
                  <a16:creationId xmlns:a16="http://schemas.microsoft.com/office/drawing/2014/main" id="{16BDC746-4D3F-81AF-6FEF-1BD04A7CC60F}"/>
                </a:ext>
              </a:extLst>
            </p:cNvPr>
            <p:cNvCxnSpPr>
              <a:cxnSpLocks/>
              <a:stCxn id="35" idx="2"/>
            </p:cNvCxnSpPr>
            <p:nvPr/>
          </p:nvCxnSpPr>
          <p:spPr>
            <a:xfrm flipH="1" flipV="1">
              <a:off x="925860" y="1855638"/>
              <a:ext cx="397116" cy="75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DFC06F-D50B-4F8B-7E11-17C6575E7B30}"/>
                </a:ext>
              </a:extLst>
            </p:cNvPr>
            <p:cNvCxnSpPr>
              <a:cxnSpLocks/>
              <a:endCxn id="36" idx="2"/>
            </p:cNvCxnSpPr>
            <p:nvPr/>
          </p:nvCxnSpPr>
          <p:spPr>
            <a:xfrm flipV="1">
              <a:off x="997310" y="3221968"/>
              <a:ext cx="325666" cy="82096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EDA982B-7B2A-AC16-E233-BBEAF39B9AC7}"/>
                    </a:ext>
                  </a:extLst>
                </p:cNvPr>
                <p:cNvSpPr txBox="1"/>
                <p:nvPr/>
              </p:nvSpPr>
              <p:spPr>
                <a:xfrm>
                  <a:off x="786998" y="1518638"/>
                  <a:ext cx="457305"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6" name="TextBox 55">
                  <a:extLst>
                    <a:ext uri="{FF2B5EF4-FFF2-40B4-BE49-F238E27FC236}">
                      <a16:creationId xmlns:a16="http://schemas.microsoft.com/office/drawing/2014/main" id="{BBA73769-5FF6-D0D9-1A09-8E5A53245C4F}"/>
                    </a:ext>
                  </a:extLst>
                </p:cNvPr>
                <p:cNvSpPr txBox="1">
                  <a:spLocks noRot="1" noChangeAspect="1" noMove="1" noResize="1" noEditPoints="1" noAdjustHandles="1" noChangeArrowheads="1" noChangeShapeType="1" noTextEdit="1"/>
                </p:cNvSpPr>
                <p:nvPr/>
              </p:nvSpPr>
              <p:spPr>
                <a:xfrm>
                  <a:off x="786998" y="1518638"/>
                  <a:ext cx="457305" cy="369332"/>
                </a:xfrm>
                <a:prstGeom prst="rect">
                  <a:avLst/>
                </a:prstGeom>
                <a:blipFill>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A2ACA9E-EF31-D8CC-859D-80F895114982}"/>
                    </a:ext>
                  </a:extLst>
                </p:cNvPr>
                <p:cNvSpPr txBox="1"/>
                <p:nvPr/>
              </p:nvSpPr>
              <p:spPr>
                <a:xfrm>
                  <a:off x="802040" y="4023448"/>
                  <a:ext cx="46262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2</m:t>
                            </m:r>
                          </m:sub>
                        </m:sSub>
                      </m:oMath>
                    </m:oMathPara>
                  </a14:m>
                  <a:endParaRPr lang="zh-CN" altLang="en-US" dirty="0"/>
                </a:p>
              </p:txBody>
            </p:sp>
          </mc:Choice>
          <mc:Fallback xmlns="">
            <p:sp>
              <p:nvSpPr>
                <p:cNvPr id="60" name="TextBox 59">
                  <a:extLst>
                    <a:ext uri="{FF2B5EF4-FFF2-40B4-BE49-F238E27FC236}">
                      <a16:creationId xmlns:a16="http://schemas.microsoft.com/office/drawing/2014/main" id="{855B07D0-AC96-904F-3D45-EF9D1F99C3FB}"/>
                    </a:ext>
                  </a:extLst>
                </p:cNvPr>
                <p:cNvSpPr txBox="1">
                  <a:spLocks noRot="1" noChangeAspect="1" noMove="1" noResize="1" noEditPoints="1" noAdjustHandles="1" noChangeArrowheads="1" noChangeShapeType="1" noTextEdit="1"/>
                </p:cNvSpPr>
                <p:nvPr/>
              </p:nvSpPr>
              <p:spPr>
                <a:xfrm>
                  <a:off x="802040" y="4023448"/>
                  <a:ext cx="462626" cy="369332"/>
                </a:xfrm>
                <a:prstGeom prst="rect">
                  <a:avLst/>
                </a:prstGeom>
                <a:blipFill>
                  <a:blip r:embed="rId28"/>
                  <a:stretch>
                    <a:fillRect/>
                  </a:stretch>
                </a:blipFill>
                <a:ln>
                  <a:noFill/>
                </a:ln>
              </p:spPr>
              <p:txBody>
                <a:bodyPr/>
                <a:lstStyle/>
                <a:p>
                  <a:r>
                    <a:rPr lang="zh-CN" altLang="en-US">
                      <a:noFill/>
                    </a:rPr>
                    <a:t> </a:t>
                  </a:r>
                </a:p>
              </p:txBody>
            </p:sp>
          </mc:Fallback>
        </mc:AlternateContent>
      </p:grpSp>
      <p:pic>
        <p:nvPicPr>
          <p:cNvPr id="68" name="Picture 67">
            <a:extLst>
              <a:ext uri="{FF2B5EF4-FFF2-40B4-BE49-F238E27FC236}">
                <a16:creationId xmlns:a16="http://schemas.microsoft.com/office/drawing/2014/main" id="{3889F74E-5DF4-5B58-B961-7B293302F8B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946568" y="1314824"/>
            <a:ext cx="4166270" cy="4166270"/>
          </a:xfrm>
          <a:prstGeom prst="rect">
            <a:avLst/>
          </a:prstGeom>
        </p:spPr>
      </p:pic>
      <p:pic>
        <p:nvPicPr>
          <p:cNvPr id="70" name="Picture 69">
            <a:extLst>
              <a:ext uri="{FF2B5EF4-FFF2-40B4-BE49-F238E27FC236}">
                <a16:creationId xmlns:a16="http://schemas.microsoft.com/office/drawing/2014/main" id="{44D2C4EE-666C-8B03-E9DE-66E5A13C1BE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84634" y="1376906"/>
            <a:ext cx="4166269" cy="4166269"/>
          </a:xfrm>
          <a:prstGeom prst="rect">
            <a:avLst/>
          </a:prstGeom>
        </p:spPr>
      </p:pic>
      <p:sp>
        <p:nvSpPr>
          <p:cNvPr id="3" name="TextBox 2">
            <a:extLst>
              <a:ext uri="{FF2B5EF4-FFF2-40B4-BE49-F238E27FC236}">
                <a16:creationId xmlns:a16="http://schemas.microsoft.com/office/drawing/2014/main" id="{5E229A28-1CE6-7496-0A94-E7823EC7B9DD}"/>
              </a:ext>
            </a:extLst>
          </p:cNvPr>
          <p:cNvSpPr txBox="1"/>
          <p:nvPr/>
        </p:nvSpPr>
        <p:spPr>
          <a:xfrm>
            <a:off x="5807968" y="5474174"/>
            <a:ext cx="583814" cy="369332"/>
          </a:xfrm>
          <a:prstGeom prst="rect">
            <a:avLst/>
          </a:prstGeom>
          <a:noFill/>
        </p:spPr>
        <p:txBody>
          <a:bodyPr wrap="none" rtlCol="0">
            <a:spAutoFit/>
          </a:bodyPr>
          <a:lstStyle/>
          <a:p>
            <a:r>
              <a:rPr lang="en-US" altLang="zh-CN" dirty="0"/>
              <a:t>Loss</a:t>
            </a:r>
            <a:endParaRPr lang="zh-CN" altLang="en-US" dirty="0"/>
          </a:p>
        </p:txBody>
      </p:sp>
      <p:sp>
        <p:nvSpPr>
          <p:cNvPr id="6" name="TextBox 5">
            <a:extLst>
              <a:ext uri="{FF2B5EF4-FFF2-40B4-BE49-F238E27FC236}">
                <a16:creationId xmlns:a16="http://schemas.microsoft.com/office/drawing/2014/main" id="{0CDE38D4-202C-D528-3EB2-CC87B4191C50}"/>
              </a:ext>
            </a:extLst>
          </p:cNvPr>
          <p:cNvSpPr txBox="1"/>
          <p:nvPr/>
        </p:nvSpPr>
        <p:spPr>
          <a:xfrm>
            <a:off x="9768408" y="5410675"/>
            <a:ext cx="1023101" cy="369332"/>
          </a:xfrm>
          <a:prstGeom prst="rect">
            <a:avLst/>
          </a:prstGeom>
          <a:noFill/>
        </p:spPr>
        <p:txBody>
          <a:bodyPr wrap="none" rtlCol="0">
            <a:spAutoFit/>
          </a:bodyPr>
          <a:lstStyle/>
          <a:p>
            <a:r>
              <a:rPr lang="en-US" altLang="zh-CN" dirty="0"/>
              <a:t>Accuracy</a:t>
            </a:r>
            <a:endParaRPr lang="zh-CN" altLang="en-US" dirty="0"/>
          </a:p>
        </p:txBody>
      </p:sp>
    </p:spTree>
    <p:extLst>
      <p:ext uri="{BB962C8B-B14F-4D97-AF65-F5344CB8AC3E}">
        <p14:creationId xmlns:p14="http://schemas.microsoft.com/office/powerpoint/2010/main" val="330196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E847A-F9E9-666E-57D7-D54A919EEDAF}"/>
            </a:ext>
          </a:extLst>
        </p:cNvPr>
        <p:cNvGrpSpPr/>
        <p:nvPr/>
      </p:nvGrpSpPr>
      <p:grpSpPr>
        <a:xfrm>
          <a:off x="0" y="0"/>
          <a:ext cx="0" cy="0"/>
          <a:chOff x="0" y="0"/>
          <a:chExt cx="0" cy="0"/>
        </a:xfrm>
      </p:grpSpPr>
      <p:pic>
        <p:nvPicPr>
          <p:cNvPr id="71" name="Picture 70" descr="A graph of a training graph&#10;&#10;AI-generated content may be incorrect.">
            <a:extLst>
              <a:ext uri="{FF2B5EF4-FFF2-40B4-BE49-F238E27FC236}">
                <a16:creationId xmlns:a16="http://schemas.microsoft.com/office/drawing/2014/main" id="{D236F2CE-C443-DEC2-68EB-D841CDBC0031}"/>
              </a:ext>
            </a:extLst>
          </p:cNvPr>
          <p:cNvPicPr>
            <a:picLocks noChangeAspect="1"/>
          </p:cNvPicPr>
          <p:nvPr/>
        </p:nvPicPr>
        <p:blipFill>
          <a:blip r:embed="rId2">
            <a:extLst>
              <a:ext uri="{28A0092B-C50C-407E-A947-70E740481C1C}">
                <a14:useLocalDpi xmlns:a14="http://schemas.microsoft.com/office/drawing/2010/main" val="0"/>
              </a:ext>
            </a:extLst>
          </a:blip>
          <a:srcRect b="11981"/>
          <a:stretch/>
        </p:blipFill>
        <p:spPr>
          <a:xfrm>
            <a:off x="174304" y="200964"/>
            <a:ext cx="6858000" cy="6036348"/>
          </a:xfrm>
          <a:prstGeom prst="rect">
            <a:avLst/>
          </a:prstGeom>
        </p:spPr>
      </p:pic>
      <p:pic>
        <p:nvPicPr>
          <p:cNvPr id="69" name="Picture 68" descr="A colorful graph with numbers and lines&#10;&#10;AI-generated content may be incorrect.">
            <a:extLst>
              <a:ext uri="{FF2B5EF4-FFF2-40B4-BE49-F238E27FC236}">
                <a16:creationId xmlns:a16="http://schemas.microsoft.com/office/drawing/2014/main" id="{A066C57E-300C-D816-7CF7-7E5376DEC509}"/>
              </a:ext>
            </a:extLst>
          </p:cNvPr>
          <p:cNvPicPr>
            <a:picLocks noChangeAspect="1"/>
          </p:cNvPicPr>
          <p:nvPr/>
        </p:nvPicPr>
        <p:blipFill>
          <a:blip r:embed="rId3">
            <a:extLst>
              <a:ext uri="{28A0092B-C50C-407E-A947-70E740481C1C}">
                <a14:useLocalDpi xmlns:a14="http://schemas.microsoft.com/office/drawing/2010/main" val="0"/>
              </a:ext>
            </a:extLst>
          </a:blip>
          <a:srcRect l="10080" b="12079"/>
          <a:stretch/>
        </p:blipFill>
        <p:spPr>
          <a:xfrm>
            <a:off x="6218599" y="183556"/>
            <a:ext cx="6191298" cy="6053756"/>
          </a:xfrm>
          <a:prstGeom prst="rect">
            <a:avLst/>
          </a:prstGeom>
        </p:spPr>
      </p:pic>
      <p:sp>
        <p:nvSpPr>
          <p:cNvPr id="2" name="Title 1">
            <a:extLst>
              <a:ext uri="{FF2B5EF4-FFF2-40B4-BE49-F238E27FC236}">
                <a16:creationId xmlns:a16="http://schemas.microsoft.com/office/drawing/2014/main" id="{A60C751D-316C-C897-A26C-68C5FC99B9FC}"/>
              </a:ext>
            </a:extLst>
          </p:cNvPr>
          <p:cNvSpPr>
            <a:spLocks noGrp="1"/>
          </p:cNvSpPr>
          <p:nvPr>
            <p:ph type="title"/>
          </p:nvPr>
        </p:nvSpPr>
        <p:spPr/>
        <p:txBody>
          <a:bodyPr/>
          <a:lstStyle/>
          <a:p>
            <a:r>
              <a:rPr lang="en-US" altLang="zh-CN" dirty="0" err="1"/>
              <a:t>Softmax</a:t>
            </a:r>
            <a:r>
              <a:rPr lang="en-US" altLang="zh-CN" dirty="0"/>
              <a:t> to Sigmoid network</a:t>
            </a:r>
            <a:endParaRPr lang="zh-CN" altLang="en-US" dirty="0"/>
          </a:p>
        </p:txBody>
      </p:sp>
      <p:sp>
        <p:nvSpPr>
          <p:cNvPr id="4" name="Footer Placeholder 3">
            <a:extLst>
              <a:ext uri="{FF2B5EF4-FFF2-40B4-BE49-F238E27FC236}">
                <a16:creationId xmlns:a16="http://schemas.microsoft.com/office/drawing/2014/main" id="{4F1D8E40-F8BB-276F-C8D6-6C226F40002D}"/>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6394A06E-3320-1FBB-A1F0-9ACEE852BEB3}"/>
              </a:ext>
            </a:extLst>
          </p:cNvPr>
          <p:cNvSpPr>
            <a:spLocks noGrp="1"/>
          </p:cNvSpPr>
          <p:nvPr>
            <p:ph type="sldNum" sz="quarter" idx="12"/>
          </p:nvPr>
        </p:nvSpPr>
        <p:spPr/>
        <p:txBody>
          <a:bodyPr/>
          <a:lstStyle/>
          <a:p>
            <a:fld id="{7E8AFECB-488C-4862-A863-69DB259C81CD}" type="slidenum">
              <a:rPr lang="en-AU" smtClean="0"/>
              <a:t>33</a:t>
            </a:fld>
            <a:endParaRPr lang="en-AU" dirty="0"/>
          </a:p>
        </p:txBody>
      </p:sp>
      <p:sp>
        <p:nvSpPr>
          <p:cNvPr id="72" name="TextBox 71">
            <a:extLst>
              <a:ext uri="{FF2B5EF4-FFF2-40B4-BE49-F238E27FC236}">
                <a16:creationId xmlns:a16="http://schemas.microsoft.com/office/drawing/2014/main" id="{F6CA62F9-1A07-BCD3-0DB9-D8679986FBB7}"/>
              </a:ext>
            </a:extLst>
          </p:cNvPr>
          <p:cNvSpPr txBox="1"/>
          <p:nvPr/>
        </p:nvSpPr>
        <p:spPr>
          <a:xfrm>
            <a:off x="2691739" y="6144361"/>
            <a:ext cx="917239" cy="369332"/>
          </a:xfrm>
          <a:prstGeom prst="rect">
            <a:avLst/>
          </a:prstGeom>
          <a:noFill/>
        </p:spPr>
        <p:txBody>
          <a:bodyPr wrap="none" rtlCol="0">
            <a:spAutoFit/>
          </a:bodyPr>
          <a:lstStyle/>
          <a:p>
            <a:r>
              <a:rPr lang="en-US" altLang="zh-CN" dirty="0"/>
              <a:t>sigmoid</a:t>
            </a:r>
            <a:endParaRPr lang="zh-CN" altLang="en-US" dirty="0"/>
          </a:p>
        </p:txBody>
      </p:sp>
      <p:sp>
        <p:nvSpPr>
          <p:cNvPr id="73" name="TextBox 72">
            <a:extLst>
              <a:ext uri="{FF2B5EF4-FFF2-40B4-BE49-F238E27FC236}">
                <a16:creationId xmlns:a16="http://schemas.microsoft.com/office/drawing/2014/main" id="{DB84BA0E-260A-F955-4C48-632B232E620E}"/>
              </a:ext>
            </a:extLst>
          </p:cNvPr>
          <p:cNvSpPr txBox="1"/>
          <p:nvPr/>
        </p:nvSpPr>
        <p:spPr>
          <a:xfrm>
            <a:off x="8115043" y="6144361"/>
            <a:ext cx="935962" cy="369332"/>
          </a:xfrm>
          <a:prstGeom prst="rect">
            <a:avLst/>
          </a:prstGeom>
          <a:noFill/>
        </p:spPr>
        <p:txBody>
          <a:bodyPr wrap="none" rtlCol="0">
            <a:spAutoFit/>
          </a:bodyPr>
          <a:lstStyle/>
          <a:p>
            <a:r>
              <a:rPr lang="en-US" altLang="zh-CN" dirty="0" err="1"/>
              <a:t>softmax</a:t>
            </a:r>
            <a:endParaRPr lang="zh-CN" altLang="en-US" dirty="0"/>
          </a:p>
        </p:txBody>
      </p:sp>
    </p:spTree>
    <p:extLst>
      <p:ext uri="{BB962C8B-B14F-4D97-AF65-F5344CB8AC3E}">
        <p14:creationId xmlns:p14="http://schemas.microsoft.com/office/powerpoint/2010/main" val="221004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B5C3-F7D6-38B3-6DAC-33D67A4E9200}"/>
              </a:ext>
            </a:extLst>
          </p:cNvPr>
          <p:cNvSpPr>
            <a:spLocks noGrp="1"/>
          </p:cNvSpPr>
          <p:nvPr>
            <p:ph type="title"/>
          </p:nvPr>
        </p:nvSpPr>
        <p:spPr/>
        <p:txBody>
          <a:bodyPr/>
          <a:lstStyle/>
          <a:p>
            <a:r>
              <a:rPr lang="en-US" altLang="zh-CN" dirty="0"/>
              <a:t>Conclusion</a:t>
            </a:r>
            <a:endParaRPr lang="zh-CN" altLang="en-US" dirty="0"/>
          </a:p>
        </p:txBody>
      </p:sp>
      <p:sp>
        <p:nvSpPr>
          <p:cNvPr id="3" name="Content Placeholder 2">
            <a:extLst>
              <a:ext uri="{FF2B5EF4-FFF2-40B4-BE49-F238E27FC236}">
                <a16:creationId xmlns:a16="http://schemas.microsoft.com/office/drawing/2014/main" id="{24E13656-081C-599E-87A1-27597260C623}"/>
              </a:ext>
            </a:extLst>
          </p:cNvPr>
          <p:cNvSpPr>
            <a:spLocks noGrp="1"/>
          </p:cNvSpPr>
          <p:nvPr>
            <p:ph idx="1"/>
          </p:nvPr>
        </p:nvSpPr>
        <p:spPr/>
        <p:txBody>
          <a:bodyPr/>
          <a:lstStyle/>
          <a:p>
            <a:r>
              <a:rPr lang="en-US" altLang="zh-CN" dirty="0"/>
              <a:t>Neural networks are usually very large and hard to understand.</a:t>
            </a:r>
          </a:p>
          <a:p>
            <a:r>
              <a:rPr lang="en-US" altLang="zh-CN" dirty="0"/>
              <a:t>We don’t understand because we cannot visualize hyper-dimensional space.</a:t>
            </a:r>
          </a:p>
          <a:p>
            <a:pPr lvl="1"/>
            <a:r>
              <a:rPr lang="en-US" altLang="zh-CN" dirty="0"/>
              <a:t>Project to lower dimensional space? Yes, t-SNE, PCA, etc.</a:t>
            </a:r>
          </a:p>
          <a:p>
            <a:r>
              <a:rPr lang="en-US" altLang="zh-CN" dirty="0"/>
              <a:t>Try to understand your loss and accuracy figures.</a:t>
            </a:r>
          </a:p>
          <a:p>
            <a:r>
              <a:rPr lang="en-US" altLang="zh-CN" dirty="0"/>
              <a:t>If you stuck, imagining your problem in a 2D analogy can help.</a:t>
            </a:r>
          </a:p>
          <a:p>
            <a:endParaRPr lang="zh-CN" altLang="en-US" dirty="0"/>
          </a:p>
        </p:txBody>
      </p:sp>
      <p:sp>
        <p:nvSpPr>
          <p:cNvPr id="4" name="Footer Placeholder 3">
            <a:extLst>
              <a:ext uri="{FF2B5EF4-FFF2-40B4-BE49-F238E27FC236}">
                <a16:creationId xmlns:a16="http://schemas.microsoft.com/office/drawing/2014/main" id="{08CBA694-7F10-FBDA-5DAB-37544CB641BB}"/>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F05EFF6C-5AAF-39A0-9E53-7A09A331C526}"/>
              </a:ext>
            </a:extLst>
          </p:cNvPr>
          <p:cNvSpPr>
            <a:spLocks noGrp="1"/>
          </p:cNvSpPr>
          <p:nvPr>
            <p:ph type="sldNum" sz="quarter" idx="12"/>
          </p:nvPr>
        </p:nvSpPr>
        <p:spPr/>
        <p:txBody>
          <a:bodyPr/>
          <a:lstStyle/>
          <a:p>
            <a:fld id="{7E8AFECB-488C-4862-A863-69DB259C81CD}" type="slidenum">
              <a:rPr lang="en-AU" smtClean="0"/>
              <a:t>34</a:t>
            </a:fld>
            <a:endParaRPr lang="en-AU" dirty="0"/>
          </a:p>
        </p:txBody>
      </p:sp>
      <p:pic>
        <p:nvPicPr>
          <p:cNvPr id="6" name="Picture 5" descr="A graph with red and blue dots&#10;&#10;AI-generated content may be incorrect.">
            <a:extLst>
              <a:ext uri="{FF2B5EF4-FFF2-40B4-BE49-F238E27FC236}">
                <a16:creationId xmlns:a16="http://schemas.microsoft.com/office/drawing/2014/main" id="{0ED1997D-46BA-A49D-2B2A-B7C1E8157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840" y="3645024"/>
            <a:ext cx="2973873" cy="2973873"/>
          </a:xfrm>
          <a:prstGeom prst="rect">
            <a:avLst/>
          </a:prstGeom>
        </p:spPr>
      </p:pic>
    </p:spTree>
    <p:extLst>
      <p:ext uri="{BB962C8B-B14F-4D97-AF65-F5344CB8AC3E}">
        <p14:creationId xmlns:p14="http://schemas.microsoft.com/office/powerpoint/2010/main" val="257566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A5D2-A26B-A6EC-2DA8-57A4E4CE7105}"/>
              </a:ext>
            </a:extLst>
          </p:cNvPr>
          <p:cNvSpPr>
            <a:spLocks noGrp="1"/>
          </p:cNvSpPr>
          <p:nvPr>
            <p:ph type="title"/>
          </p:nvPr>
        </p:nvSpPr>
        <p:spPr/>
        <p:txBody>
          <a:bodyPr/>
          <a:lstStyle/>
          <a:p>
            <a:r>
              <a:rPr lang="en-US" altLang="zh-CN" dirty="0"/>
              <a:t>Datasets</a:t>
            </a:r>
            <a:endParaRPr lang="zh-CN" altLang="en-US" dirty="0"/>
          </a:p>
        </p:txBody>
      </p:sp>
      <p:sp>
        <p:nvSpPr>
          <p:cNvPr id="4" name="Footer Placeholder 3">
            <a:extLst>
              <a:ext uri="{FF2B5EF4-FFF2-40B4-BE49-F238E27FC236}">
                <a16:creationId xmlns:a16="http://schemas.microsoft.com/office/drawing/2014/main" id="{86BCCF47-77F3-74D9-4022-C42967634424}"/>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8DBB569B-BA36-3026-231F-FBBFEE50F24C}"/>
              </a:ext>
            </a:extLst>
          </p:cNvPr>
          <p:cNvSpPr>
            <a:spLocks noGrp="1"/>
          </p:cNvSpPr>
          <p:nvPr>
            <p:ph type="sldNum" sz="quarter" idx="12"/>
          </p:nvPr>
        </p:nvSpPr>
        <p:spPr/>
        <p:txBody>
          <a:bodyPr/>
          <a:lstStyle/>
          <a:p>
            <a:fld id="{7E8AFECB-488C-4862-A863-69DB259C81CD}" type="slidenum">
              <a:rPr lang="en-AU" smtClean="0"/>
              <a:t>4</a:t>
            </a:fld>
            <a:endParaRPr lang="en-AU" dirty="0"/>
          </a:p>
        </p:txBody>
      </p:sp>
      <p:pic>
        <p:nvPicPr>
          <p:cNvPr id="13" name="Picture 12" descr="A graph with red and blue dots&#10;&#10;AI-generated content may be incorrect.">
            <a:extLst>
              <a:ext uri="{FF2B5EF4-FFF2-40B4-BE49-F238E27FC236}">
                <a16:creationId xmlns:a16="http://schemas.microsoft.com/office/drawing/2014/main" id="{2C92337B-CAB9-A7AC-D46E-6E26D80B4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027292"/>
            <a:ext cx="5400000" cy="5400000"/>
          </a:xfrm>
          <a:prstGeom prst="rect">
            <a:avLst/>
          </a:prstGeom>
        </p:spPr>
      </p:pic>
      <p:sp>
        <p:nvSpPr>
          <p:cNvPr id="14" name="TextBox 13">
            <a:extLst>
              <a:ext uri="{FF2B5EF4-FFF2-40B4-BE49-F238E27FC236}">
                <a16:creationId xmlns:a16="http://schemas.microsoft.com/office/drawing/2014/main" id="{191D2FD5-47D2-759A-E23B-87CFF54B6053}"/>
              </a:ext>
            </a:extLst>
          </p:cNvPr>
          <p:cNvSpPr txBox="1"/>
          <p:nvPr/>
        </p:nvSpPr>
        <p:spPr>
          <a:xfrm>
            <a:off x="2252510" y="6098126"/>
            <a:ext cx="3278526" cy="369332"/>
          </a:xfrm>
          <a:prstGeom prst="rect">
            <a:avLst/>
          </a:prstGeom>
          <a:noFill/>
        </p:spPr>
        <p:txBody>
          <a:bodyPr wrap="none" rtlCol="0">
            <a:spAutoFit/>
          </a:bodyPr>
          <a:lstStyle/>
          <a:p>
            <a:r>
              <a:rPr lang="en-US" altLang="zh-CN" dirty="0"/>
              <a:t>1000 points (500:500 pos vs neg)</a:t>
            </a:r>
            <a:endParaRPr lang="zh-CN" altLang="en-US" dirty="0"/>
          </a:p>
        </p:txBody>
      </p:sp>
      <p:pic>
        <p:nvPicPr>
          <p:cNvPr id="16" name="Picture 15" descr="A graph with blue and orange dots&#10;&#10;AI-generated content may be incorrect.">
            <a:extLst>
              <a:ext uri="{FF2B5EF4-FFF2-40B4-BE49-F238E27FC236}">
                <a16:creationId xmlns:a16="http://schemas.microsoft.com/office/drawing/2014/main" id="{D572F597-796C-49D6-9D10-CFA502256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237" y="1006332"/>
            <a:ext cx="5400000" cy="5400000"/>
          </a:xfrm>
          <a:prstGeom prst="rect">
            <a:avLst/>
          </a:prstGeom>
        </p:spPr>
      </p:pic>
      <p:sp>
        <p:nvSpPr>
          <p:cNvPr id="17" name="TextBox 16">
            <a:extLst>
              <a:ext uri="{FF2B5EF4-FFF2-40B4-BE49-F238E27FC236}">
                <a16:creationId xmlns:a16="http://schemas.microsoft.com/office/drawing/2014/main" id="{CFA58061-2985-EACE-D113-0324F3CB929E}"/>
              </a:ext>
            </a:extLst>
          </p:cNvPr>
          <p:cNvSpPr txBox="1"/>
          <p:nvPr/>
        </p:nvSpPr>
        <p:spPr>
          <a:xfrm>
            <a:off x="7591184" y="6078920"/>
            <a:ext cx="3023072" cy="369332"/>
          </a:xfrm>
          <a:prstGeom prst="rect">
            <a:avLst/>
          </a:prstGeom>
          <a:noFill/>
        </p:spPr>
        <p:txBody>
          <a:bodyPr wrap="none" rtlCol="0">
            <a:spAutoFit/>
          </a:bodyPr>
          <a:lstStyle/>
          <a:p>
            <a:r>
              <a:rPr lang="en-US" altLang="zh-CN" dirty="0"/>
              <a:t>1200 points (400 pos 800 neg)</a:t>
            </a:r>
            <a:endParaRPr lang="zh-CN" altLang="en-US" dirty="0"/>
          </a:p>
        </p:txBody>
      </p:sp>
    </p:spTree>
    <p:extLst>
      <p:ext uri="{BB962C8B-B14F-4D97-AF65-F5344CB8AC3E}">
        <p14:creationId xmlns:p14="http://schemas.microsoft.com/office/powerpoint/2010/main" val="40833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9FCA-EB22-1B51-737A-94A51290CCE4}"/>
              </a:ext>
            </a:extLst>
          </p:cNvPr>
          <p:cNvSpPr>
            <a:spLocks noGrp="1"/>
          </p:cNvSpPr>
          <p:nvPr>
            <p:ph type="title"/>
          </p:nvPr>
        </p:nvSpPr>
        <p:spPr/>
        <p:txBody>
          <a:bodyPr/>
          <a:lstStyle/>
          <a:p>
            <a:r>
              <a:rPr lang="en-US" altLang="zh-CN" dirty="0"/>
              <a:t>Model - Perceptron with 1 output node</a:t>
            </a:r>
            <a:endParaRPr lang="zh-CN" altLang="en-US" dirty="0"/>
          </a:p>
        </p:txBody>
      </p:sp>
      <p:sp>
        <p:nvSpPr>
          <p:cNvPr id="4" name="Footer Placeholder 3">
            <a:extLst>
              <a:ext uri="{FF2B5EF4-FFF2-40B4-BE49-F238E27FC236}">
                <a16:creationId xmlns:a16="http://schemas.microsoft.com/office/drawing/2014/main" id="{49A28BFC-0EEB-F0A9-272F-F4771EAEA672}"/>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6E8F8DF6-F120-54D8-764C-66A0358A0BCF}"/>
              </a:ext>
            </a:extLst>
          </p:cNvPr>
          <p:cNvSpPr>
            <a:spLocks noGrp="1"/>
          </p:cNvSpPr>
          <p:nvPr>
            <p:ph type="sldNum" sz="quarter" idx="12"/>
          </p:nvPr>
        </p:nvSpPr>
        <p:spPr/>
        <p:txBody>
          <a:bodyPr/>
          <a:lstStyle/>
          <a:p>
            <a:fld id="{7E8AFECB-488C-4862-A863-69DB259C81CD}" type="slidenum">
              <a:rPr lang="en-AU" smtClean="0"/>
              <a:t>5</a:t>
            </a:fld>
            <a:endParaRPr lang="en-AU" dirty="0"/>
          </a:p>
        </p:txBody>
      </p:sp>
      <p:pic>
        <p:nvPicPr>
          <p:cNvPr id="33" name="Picture 32">
            <a:extLst>
              <a:ext uri="{FF2B5EF4-FFF2-40B4-BE49-F238E27FC236}">
                <a16:creationId xmlns:a16="http://schemas.microsoft.com/office/drawing/2014/main" id="{FCF88ED5-D9B8-672C-76D3-50777492F074}"/>
              </a:ext>
            </a:extLst>
          </p:cNvPr>
          <p:cNvPicPr>
            <a:picLocks noChangeAspect="1"/>
          </p:cNvPicPr>
          <p:nvPr/>
        </p:nvPicPr>
        <p:blipFill>
          <a:blip r:embed="rId2"/>
          <a:stretch>
            <a:fillRect/>
          </a:stretch>
        </p:blipFill>
        <p:spPr>
          <a:xfrm>
            <a:off x="5169029" y="2082820"/>
            <a:ext cx="6745373" cy="2459851"/>
          </a:xfrm>
          <a:prstGeom prst="rect">
            <a:avLst/>
          </a:prstGeom>
        </p:spPr>
      </p:pic>
      <p:grpSp>
        <p:nvGrpSpPr>
          <p:cNvPr id="35" name="Group 34">
            <a:extLst>
              <a:ext uri="{FF2B5EF4-FFF2-40B4-BE49-F238E27FC236}">
                <a16:creationId xmlns:a16="http://schemas.microsoft.com/office/drawing/2014/main" id="{4787B7A8-13BB-A9A3-529C-AFB63C7E394B}"/>
              </a:ext>
            </a:extLst>
          </p:cNvPr>
          <p:cNvGrpSpPr/>
          <p:nvPr/>
        </p:nvGrpSpPr>
        <p:grpSpPr>
          <a:xfrm>
            <a:off x="1127448" y="2082820"/>
            <a:ext cx="3094775" cy="2509301"/>
            <a:chOff x="1271464" y="2127349"/>
            <a:chExt cx="3094775" cy="2509301"/>
          </a:xfrm>
        </p:grpSpPr>
        <p:sp>
          <p:nvSpPr>
            <p:cNvPr id="36" name="Rectangle: Rounded Corners 35">
              <a:extLst>
                <a:ext uri="{FF2B5EF4-FFF2-40B4-BE49-F238E27FC236}">
                  <a16:creationId xmlns:a16="http://schemas.microsoft.com/office/drawing/2014/main" id="{1FF9948E-98ED-F741-0FA4-76351EB88159}"/>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Group 36">
              <a:extLst>
                <a:ext uri="{FF2B5EF4-FFF2-40B4-BE49-F238E27FC236}">
                  <a16:creationId xmlns:a16="http://schemas.microsoft.com/office/drawing/2014/main" id="{6798AD85-E1F8-AD2D-4DA6-A745CB158CB2}"/>
                </a:ext>
              </a:extLst>
            </p:cNvPr>
            <p:cNvGrpSpPr/>
            <p:nvPr/>
          </p:nvGrpSpPr>
          <p:grpSpPr>
            <a:xfrm>
              <a:off x="1400574" y="2127350"/>
              <a:ext cx="2837288" cy="1734893"/>
              <a:chOff x="2934445" y="1954530"/>
              <a:chExt cx="2837288" cy="1734893"/>
            </a:xfrm>
          </p:grpSpPr>
          <p:cxnSp>
            <p:nvCxnSpPr>
              <p:cNvPr id="39" name="Straight Arrow Connector 38">
                <a:extLst>
                  <a:ext uri="{FF2B5EF4-FFF2-40B4-BE49-F238E27FC236}">
                    <a16:creationId xmlns:a16="http://schemas.microsoft.com/office/drawing/2014/main" id="{A2AFC37E-0875-8E96-FAD3-D0848C144B7A}"/>
                  </a:ext>
                </a:extLst>
              </p:cNvPr>
              <p:cNvCxnSpPr>
                <a:cxnSpLocks/>
                <a:stCxn id="42" idx="6"/>
                <a:endCxn id="46"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0951EA2-5657-5F6F-54B5-22F386A2E0CA}"/>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val 40">
                <a:extLst>
                  <a:ext uri="{FF2B5EF4-FFF2-40B4-BE49-F238E27FC236}">
                    <a16:creationId xmlns:a16="http://schemas.microsoft.com/office/drawing/2014/main" id="{DF50C84C-DADD-F98B-68BA-AF2DE7E2492E}"/>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a:extLst>
                  <a:ext uri="{FF2B5EF4-FFF2-40B4-BE49-F238E27FC236}">
                    <a16:creationId xmlns:a16="http://schemas.microsoft.com/office/drawing/2014/main" id="{9AC22A2F-01B9-941A-FC03-6AFF0CF05B20}"/>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Straight Connector 42">
                <a:extLst>
                  <a:ext uri="{FF2B5EF4-FFF2-40B4-BE49-F238E27FC236}">
                    <a16:creationId xmlns:a16="http://schemas.microsoft.com/office/drawing/2014/main" id="{86CF49EE-CDBF-1572-ABEE-690245C971C5}"/>
                  </a:ext>
                </a:extLst>
              </p:cNvPr>
              <p:cNvCxnSpPr>
                <a:stCxn id="40" idx="6"/>
                <a:endCxn id="42"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B3137A-5377-6ECE-1914-DA3B7ECD7CCE}"/>
                  </a:ext>
                </a:extLst>
              </p:cNvPr>
              <p:cNvCxnSpPr>
                <a:cxnSpLocks/>
                <a:stCxn id="42" idx="2"/>
                <a:endCxn id="41"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DC204EA2-9F02-96BC-1429-50AA40FB6EEB}"/>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Oval 45">
                <a:extLst>
                  <a:ext uri="{FF2B5EF4-FFF2-40B4-BE49-F238E27FC236}">
                    <a16:creationId xmlns:a16="http://schemas.microsoft.com/office/drawing/2014/main" id="{8BCC7E44-DC7F-FEA1-3B4C-7C4ED6831CB6}"/>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4C3F25E0-0733-4E79-5D07-67CD700C6FF7}"/>
                      </a:ext>
                    </a:extLst>
                  </p:cNvPr>
                  <p:cNvSpPr txBox="1"/>
                  <p:nvPr/>
                </p:nvSpPr>
                <p:spPr>
                  <a:xfrm>
                    <a:off x="3003983" y="214128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47" name="TextBox 46">
                    <a:extLst>
                      <a:ext uri="{FF2B5EF4-FFF2-40B4-BE49-F238E27FC236}">
                        <a16:creationId xmlns:a16="http://schemas.microsoft.com/office/drawing/2014/main" id="{4C3F25E0-0733-4E79-5D07-67CD700C6FF7}"/>
                      </a:ext>
                    </a:extLst>
                  </p:cNvPr>
                  <p:cNvSpPr txBox="1">
                    <a:spLocks noRot="1" noChangeAspect="1" noMove="1" noResize="1" noEditPoints="1" noAdjustHandles="1" noChangeArrowheads="1" noChangeShapeType="1" noTextEdit="1"/>
                  </p:cNvSpPr>
                  <p:nvPr/>
                </p:nvSpPr>
                <p:spPr>
                  <a:xfrm>
                    <a:off x="3003983" y="2141288"/>
                    <a:ext cx="466090" cy="36933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36F6006-C946-6BBB-E5B2-EB27BC361E2D}"/>
                      </a:ext>
                    </a:extLst>
                  </p:cNvPr>
                  <p:cNvSpPr txBox="1"/>
                  <p:nvPr/>
                </p:nvSpPr>
                <p:spPr>
                  <a:xfrm>
                    <a:off x="2934445" y="3319519"/>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48" name="TextBox 47">
                    <a:extLst>
                      <a:ext uri="{FF2B5EF4-FFF2-40B4-BE49-F238E27FC236}">
                        <a16:creationId xmlns:a16="http://schemas.microsoft.com/office/drawing/2014/main" id="{B36F6006-C946-6BBB-E5B2-EB27BC361E2D}"/>
                      </a:ext>
                    </a:extLst>
                  </p:cNvPr>
                  <p:cNvSpPr txBox="1">
                    <a:spLocks noRot="1" noChangeAspect="1" noMove="1" noResize="1" noEditPoints="1" noAdjustHandles="1" noChangeArrowheads="1" noChangeShapeType="1" noTextEdit="1"/>
                  </p:cNvSpPr>
                  <p:nvPr/>
                </p:nvSpPr>
                <p:spPr>
                  <a:xfrm>
                    <a:off x="2934445" y="3319519"/>
                    <a:ext cx="460767"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7A2285F-430C-3A36-30F4-20D958CA22CB}"/>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49" name="TextBox 48">
                    <a:extLst>
                      <a:ext uri="{FF2B5EF4-FFF2-40B4-BE49-F238E27FC236}">
                        <a16:creationId xmlns:a16="http://schemas.microsoft.com/office/drawing/2014/main" id="{27A2285F-430C-3A36-30F4-20D958CA22CB}"/>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5"/>
                    <a:stretch>
                      <a:fillRect t="-6667" r="-14754" b="-666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7CEF777-A7FC-D3A3-0917-F73922DE0E27}"/>
                      </a:ext>
                    </a:extLst>
                  </p:cNvPr>
                  <p:cNvSpPr txBox="1"/>
                  <p:nvPr/>
                </p:nvSpPr>
                <p:spPr>
                  <a:xfrm>
                    <a:off x="3331910" y="2533714"/>
                    <a:ext cx="363689"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b="0" i="1" dirty="0" smtClean="0">
                                  <a:latin typeface="Cambria Math" panose="02040503050406030204" pitchFamily="18" charset="0"/>
                                </a:rPr>
                                <m:t>0</m:t>
                              </m:r>
                            </m:sub>
                          </m:sSub>
                        </m:oMath>
                      </m:oMathPara>
                    </a14:m>
                    <a:endParaRPr lang="zh-CN" altLang="en-US" sz="1000" dirty="0"/>
                  </a:p>
                </p:txBody>
              </p:sp>
            </mc:Choice>
            <mc:Fallback>
              <p:sp>
                <p:nvSpPr>
                  <p:cNvPr id="50" name="TextBox 49">
                    <a:extLst>
                      <a:ext uri="{FF2B5EF4-FFF2-40B4-BE49-F238E27FC236}">
                        <a16:creationId xmlns:a16="http://schemas.microsoft.com/office/drawing/2014/main" id="{47CEF777-A7FC-D3A3-0917-F73922DE0E27}"/>
                      </a:ext>
                    </a:extLst>
                  </p:cNvPr>
                  <p:cNvSpPr txBox="1">
                    <a:spLocks noRot="1" noChangeAspect="1" noMove="1" noResize="1" noEditPoints="1" noAdjustHandles="1" noChangeArrowheads="1" noChangeShapeType="1" noTextEdit="1"/>
                  </p:cNvSpPr>
                  <p:nvPr/>
                </p:nvSpPr>
                <p:spPr>
                  <a:xfrm>
                    <a:off x="3331910" y="2533714"/>
                    <a:ext cx="363689" cy="246221"/>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FD0396C-5F06-87D6-1C38-1407170B7C6C}"/>
                      </a:ext>
                    </a:extLst>
                  </p:cNvPr>
                  <p:cNvSpPr txBox="1"/>
                  <p:nvPr/>
                </p:nvSpPr>
                <p:spPr>
                  <a:xfrm>
                    <a:off x="3394522" y="3090544"/>
                    <a:ext cx="36978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b="0" i="1" dirty="0" smtClean="0">
                                  <a:latin typeface="Cambria Math" panose="02040503050406030204" pitchFamily="18" charset="0"/>
                                </a:rPr>
                                <m:t>1</m:t>
                              </m:r>
                            </m:sub>
                          </m:sSub>
                        </m:oMath>
                      </m:oMathPara>
                    </a14:m>
                    <a:endParaRPr lang="zh-CN" altLang="en-US" sz="1000" dirty="0"/>
                  </a:p>
                </p:txBody>
              </p:sp>
            </mc:Choice>
            <mc:Fallback>
              <p:sp>
                <p:nvSpPr>
                  <p:cNvPr id="51" name="TextBox 50">
                    <a:extLst>
                      <a:ext uri="{FF2B5EF4-FFF2-40B4-BE49-F238E27FC236}">
                        <a16:creationId xmlns:a16="http://schemas.microsoft.com/office/drawing/2014/main" id="{AFD0396C-5F06-87D6-1C38-1407170B7C6C}"/>
                      </a:ext>
                    </a:extLst>
                  </p:cNvPr>
                  <p:cNvSpPr txBox="1">
                    <a:spLocks noRot="1" noChangeAspect="1" noMove="1" noResize="1" noEditPoints="1" noAdjustHandles="1" noChangeArrowheads="1" noChangeShapeType="1" noTextEdit="1"/>
                  </p:cNvSpPr>
                  <p:nvPr/>
                </p:nvSpPr>
                <p:spPr>
                  <a:xfrm>
                    <a:off x="3394522" y="3090544"/>
                    <a:ext cx="369780" cy="246221"/>
                  </a:xfrm>
                  <a:prstGeom prst="rect">
                    <a:avLst/>
                  </a:prstGeom>
                  <a:blipFill>
                    <a:blip r:embed="rId7"/>
                    <a:stretch>
                      <a:fillRect/>
                    </a:stretch>
                  </a:blipFill>
                  <a:ln>
                    <a:noFill/>
                  </a:ln>
                </p:spPr>
                <p:txBody>
                  <a:bodyPr/>
                  <a:lstStyle/>
                  <a:p>
                    <a:r>
                      <a:rPr lang="zh-CN" altLang="en-US">
                        <a:noFill/>
                      </a:rPr>
                      <a:t> </a:t>
                    </a:r>
                  </a:p>
                </p:txBody>
              </p:sp>
            </mc:Fallback>
          </mc:AlternateContent>
          <p:sp>
            <p:nvSpPr>
              <p:cNvPr id="52" name="TextBox 51">
                <a:extLst>
                  <a:ext uri="{FF2B5EF4-FFF2-40B4-BE49-F238E27FC236}">
                    <a16:creationId xmlns:a16="http://schemas.microsoft.com/office/drawing/2014/main" id="{250D5734-26D9-701F-3C3C-1F89619A1495}"/>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6DCDE3E-F23E-815B-7C0C-6BFA5826F08B}"/>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53" name="TextBox 52">
                    <a:extLst>
                      <a:ext uri="{FF2B5EF4-FFF2-40B4-BE49-F238E27FC236}">
                        <a16:creationId xmlns:a16="http://schemas.microsoft.com/office/drawing/2014/main" id="{F6DCDE3E-F23E-815B-7C0C-6BFA5826F08B}"/>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8"/>
                    <a:stretch>
                      <a:fillRect/>
                    </a:stretch>
                  </a:blipFill>
                  <a:ln>
                    <a:noFill/>
                  </a:ln>
                </p:spPr>
                <p:txBody>
                  <a:bodyPr/>
                  <a:lstStyle/>
                  <a:p>
                    <a:r>
                      <a:rPr lang="zh-CN" altLang="en-US">
                        <a:noFill/>
                      </a:rPr>
                      <a:t> </a:t>
                    </a:r>
                  </a:p>
                </p:txBody>
              </p:sp>
            </mc:Fallback>
          </mc:AlternateContent>
          <p:cxnSp>
            <p:nvCxnSpPr>
              <p:cNvPr id="54" name="Straight Connector 53">
                <a:extLst>
                  <a:ext uri="{FF2B5EF4-FFF2-40B4-BE49-F238E27FC236}">
                    <a16:creationId xmlns:a16="http://schemas.microsoft.com/office/drawing/2014/main" id="{12A19ED2-7461-8A00-AA9F-9101D1C378C6}"/>
                  </a:ext>
                </a:extLst>
              </p:cNvPr>
              <p:cNvCxnSpPr>
                <a:cxnSpLocks/>
                <a:endCxn id="55"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699A44EE-BEC2-401D-9453-E1B4529D1FDF}"/>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55" name="TextBox 54">
                    <a:extLst>
                      <a:ext uri="{FF2B5EF4-FFF2-40B4-BE49-F238E27FC236}">
                        <a16:creationId xmlns:a16="http://schemas.microsoft.com/office/drawing/2014/main" id="{699A44EE-BEC2-401D-9453-E1B4529D1FDF}"/>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9"/>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D941173-D2EE-BD04-712F-EE4E87F6323F}"/>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38" name="TextBox 37">
                  <a:extLst>
                    <a:ext uri="{FF2B5EF4-FFF2-40B4-BE49-F238E27FC236}">
                      <a16:creationId xmlns:a16="http://schemas.microsoft.com/office/drawing/2014/main" id="{5D941173-D2EE-BD04-712F-EE4E87F6323F}"/>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10"/>
                  <a:stretch>
                    <a:fillRect b="-701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1898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with red and blue dots&#10;&#10;AI-generated content may be incorrect.">
            <a:extLst>
              <a:ext uri="{FF2B5EF4-FFF2-40B4-BE49-F238E27FC236}">
                <a16:creationId xmlns:a16="http://schemas.microsoft.com/office/drawing/2014/main" id="{2EC8D8CF-7045-0DED-0724-D7D65C986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84" y="1048252"/>
            <a:ext cx="5400000" cy="5400000"/>
          </a:xfrm>
          <a:prstGeom prst="rect">
            <a:avLst/>
          </a:prstGeom>
        </p:spPr>
      </p:pic>
      <p:sp>
        <p:nvSpPr>
          <p:cNvPr id="4" name="Footer Placeholder 3">
            <a:extLst>
              <a:ext uri="{FF2B5EF4-FFF2-40B4-BE49-F238E27FC236}">
                <a16:creationId xmlns:a16="http://schemas.microsoft.com/office/drawing/2014/main" id="{026D397A-50AB-BD77-04D6-2ADC72C0AF10}"/>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FFED57F-7519-E80C-A2D8-03006C4C57A7}"/>
              </a:ext>
            </a:extLst>
          </p:cNvPr>
          <p:cNvSpPr>
            <a:spLocks noGrp="1"/>
          </p:cNvSpPr>
          <p:nvPr>
            <p:ph type="sldNum" sz="quarter" idx="12"/>
          </p:nvPr>
        </p:nvSpPr>
        <p:spPr/>
        <p:txBody>
          <a:bodyPr/>
          <a:lstStyle/>
          <a:p>
            <a:fld id="{7E8AFECB-488C-4862-A863-69DB259C81CD}" type="slidenum">
              <a:rPr lang="en-AU" smtClean="0"/>
              <a:t>6</a:t>
            </a:fld>
            <a:endParaRPr lang="en-AU" dirty="0"/>
          </a:p>
        </p:txBody>
      </p:sp>
      <p:pic>
        <p:nvPicPr>
          <p:cNvPr id="7" name="Picture 6">
            <a:extLst>
              <a:ext uri="{FF2B5EF4-FFF2-40B4-BE49-F238E27FC236}">
                <a16:creationId xmlns:a16="http://schemas.microsoft.com/office/drawing/2014/main" id="{63C78103-9F5F-9AB5-043D-DB0D137B95BE}"/>
              </a:ext>
            </a:extLst>
          </p:cNvPr>
          <p:cNvPicPr>
            <a:picLocks noChangeAspect="1"/>
          </p:cNvPicPr>
          <p:nvPr/>
        </p:nvPicPr>
        <p:blipFill>
          <a:blip r:embed="rId3"/>
          <a:stretch>
            <a:fillRect/>
          </a:stretch>
        </p:blipFill>
        <p:spPr>
          <a:xfrm>
            <a:off x="5951984" y="2016994"/>
            <a:ext cx="4854361" cy="3596952"/>
          </a:xfrm>
          <a:prstGeom prst="rect">
            <a:avLst/>
          </a:prstGeom>
        </p:spPr>
      </p:pic>
      <p:sp>
        <p:nvSpPr>
          <p:cNvPr id="9" name="Title 1">
            <a:extLst>
              <a:ext uri="{FF2B5EF4-FFF2-40B4-BE49-F238E27FC236}">
                <a16:creationId xmlns:a16="http://schemas.microsoft.com/office/drawing/2014/main" id="{398A1335-E000-78DE-3578-3A6D777B9207}"/>
              </a:ext>
            </a:extLst>
          </p:cNvPr>
          <p:cNvSpPr>
            <a:spLocks noGrp="1"/>
          </p:cNvSpPr>
          <p:nvPr>
            <p:ph type="title"/>
          </p:nvPr>
        </p:nvSpPr>
        <p:spPr>
          <a:xfrm>
            <a:off x="623888" y="333375"/>
            <a:ext cx="10972800" cy="849313"/>
          </a:xfrm>
        </p:spPr>
        <p:txBody>
          <a:bodyPr/>
          <a:lstStyle/>
          <a:p>
            <a:r>
              <a:rPr lang="en-US" altLang="zh-CN" dirty="0"/>
              <a:t>Solve the problem (define your training loop)</a:t>
            </a:r>
            <a:endParaRPr lang="zh-CN" altLang="en-US" dirty="0"/>
          </a:p>
        </p:txBody>
      </p:sp>
      <p:grpSp>
        <p:nvGrpSpPr>
          <p:cNvPr id="13" name="Group 12">
            <a:extLst>
              <a:ext uri="{FF2B5EF4-FFF2-40B4-BE49-F238E27FC236}">
                <a16:creationId xmlns:a16="http://schemas.microsoft.com/office/drawing/2014/main" id="{D2296AA5-D4A6-76EC-DF17-21E191B78B56}"/>
              </a:ext>
            </a:extLst>
          </p:cNvPr>
          <p:cNvGrpSpPr/>
          <p:nvPr/>
        </p:nvGrpSpPr>
        <p:grpSpPr>
          <a:xfrm>
            <a:off x="3916380" y="1362420"/>
            <a:ext cx="4905720" cy="877680"/>
            <a:chOff x="3916380" y="1362420"/>
            <a:chExt cx="4905720" cy="877680"/>
          </a:xfrm>
        </p:grpSpPr>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74760C9E-356F-D13B-0DDD-AE8C16FF1658}"/>
                    </a:ext>
                  </a:extLst>
                </p14:cNvPr>
                <p14:cNvContentPartPr/>
                <p14:nvPr/>
              </p14:nvContentPartPr>
              <p14:xfrm>
                <a:off x="3916380" y="1362420"/>
                <a:ext cx="4806720" cy="862560"/>
              </p14:xfrm>
            </p:contentPart>
          </mc:Choice>
          <mc:Fallback>
            <p:pic>
              <p:nvPicPr>
                <p:cNvPr id="11" name="Ink 10">
                  <a:extLst>
                    <a:ext uri="{FF2B5EF4-FFF2-40B4-BE49-F238E27FC236}">
                      <a16:creationId xmlns:a16="http://schemas.microsoft.com/office/drawing/2014/main" id="{74760C9E-356F-D13B-0DDD-AE8C16FF1658}"/>
                    </a:ext>
                  </a:extLst>
                </p:cNvPr>
                <p:cNvPicPr/>
                <p:nvPr/>
              </p:nvPicPr>
              <p:blipFill>
                <a:blip r:embed="rId5"/>
                <a:stretch>
                  <a:fillRect/>
                </a:stretch>
              </p:blipFill>
              <p:spPr>
                <a:xfrm>
                  <a:off x="3907380" y="1353780"/>
                  <a:ext cx="4824360" cy="880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22100DC8-93B5-F80B-EC35-29E24B9D9B3D}"/>
                    </a:ext>
                  </a:extLst>
                </p14:cNvPr>
                <p14:cNvContentPartPr/>
                <p14:nvPr/>
              </p14:nvContentPartPr>
              <p14:xfrm>
                <a:off x="8617980" y="2041020"/>
                <a:ext cx="204120" cy="199080"/>
              </p14:xfrm>
            </p:contentPart>
          </mc:Choice>
          <mc:Fallback>
            <p:pic>
              <p:nvPicPr>
                <p:cNvPr id="12" name="Ink 11">
                  <a:extLst>
                    <a:ext uri="{FF2B5EF4-FFF2-40B4-BE49-F238E27FC236}">
                      <a16:creationId xmlns:a16="http://schemas.microsoft.com/office/drawing/2014/main" id="{22100DC8-93B5-F80B-EC35-29E24B9D9B3D}"/>
                    </a:ext>
                  </a:extLst>
                </p:cNvPr>
                <p:cNvPicPr/>
                <p:nvPr/>
              </p:nvPicPr>
              <p:blipFill>
                <a:blip r:embed="rId7"/>
                <a:stretch>
                  <a:fillRect/>
                </a:stretch>
              </p:blipFill>
              <p:spPr>
                <a:xfrm>
                  <a:off x="8608980" y="2032020"/>
                  <a:ext cx="221760" cy="216720"/>
                </a:xfrm>
                <a:prstGeom prst="rect">
                  <a:avLst/>
                </a:prstGeom>
              </p:spPr>
            </p:pic>
          </mc:Fallback>
        </mc:AlternateContent>
      </p:grpSp>
    </p:spTree>
    <p:extLst>
      <p:ext uri="{BB962C8B-B14F-4D97-AF65-F5344CB8AC3E}">
        <p14:creationId xmlns:p14="http://schemas.microsoft.com/office/powerpoint/2010/main" val="409077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graph with red and blue dots&#10;&#10;AI-generated content may be incorrect.">
            <a:extLst>
              <a:ext uri="{FF2B5EF4-FFF2-40B4-BE49-F238E27FC236}">
                <a16:creationId xmlns:a16="http://schemas.microsoft.com/office/drawing/2014/main" id="{A851869A-6F5A-C3FA-B514-1D3629E64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937" y="879069"/>
            <a:ext cx="3344986" cy="3344986"/>
          </a:xfrm>
          <a:prstGeom prst="rect">
            <a:avLst/>
          </a:prstGeom>
        </p:spPr>
      </p:pic>
      <p:sp>
        <p:nvSpPr>
          <p:cNvPr id="2" name="Title 1">
            <a:extLst>
              <a:ext uri="{FF2B5EF4-FFF2-40B4-BE49-F238E27FC236}">
                <a16:creationId xmlns:a16="http://schemas.microsoft.com/office/drawing/2014/main" id="{C75F44D8-3E99-6578-14CC-EE0BB8C51625}"/>
              </a:ext>
            </a:extLst>
          </p:cNvPr>
          <p:cNvSpPr>
            <a:spLocks noGrp="1"/>
          </p:cNvSpPr>
          <p:nvPr>
            <p:ph type="title"/>
          </p:nvPr>
        </p:nvSpPr>
        <p:spPr/>
        <p:txBody>
          <a:bodyPr/>
          <a:lstStyle/>
          <a:p>
            <a:r>
              <a:rPr lang="en-US" altLang="zh-CN" dirty="0"/>
              <a:t>Loss function (Criterion) – Binary Cross Entropy</a:t>
            </a:r>
            <a:endParaRPr lang="zh-CN" altLang="en-US" dirty="0"/>
          </a:p>
        </p:txBody>
      </p:sp>
      <p:sp>
        <p:nvSpPr>
          <p:cNvPr id="4" name="Footer Placeholder 3">
            <a:extLst>
              <a:ext uri="{FF2B5EF4-FFF2-40B4-BE49-F238E27FC236}">
                <a16:creationId xmlns:a16="http://schemas.microsoft.com/office/drawing/2014/main" id="{DEE7797B-96A6-2654-EBB3-E4E17E3EDE79}"/>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0602273B-85F4-5440-3B40-157268F9E4F2}"/>
              </a:ext>
            </a:extLst>
          </p:cNvPr>
          <p:cNvSpPr>
            <a:spLocks noGrp="1"/>
          </p:cNvSpPr>
          <p:nvPr>
            <p:ph type="sldNum" sz="quarter" idx="12"/>
          </p:nvPr>
        </p:nvSpPr>
        <p:spPr/>
        <p:txBody>
          <a:bodyPr/>
          <a:lstStyle/>
          <a:p>
            <a:fld id="{7E8AFECB-488C-4862-A863-69DB259C81CD}" type="slidenum">
              <a:rPr lang="en-AU" smtClean="0"/>
              <a:t>7</a:t>
            </a:fld>
            <a:endParaRPr lang="en-AU" dirty="0"/>
          </a:p>
        </p:txBody>
      </p:sp>
      <p:pic>
        <p:nvPicPr>
          <p:cNvPr id="29" name="Picture 28">
            <a:extLst>
              <a:ext uri="{FF2B5EF4-FFF2-40B4-BE49-F238E27FC236}">
                <a16:creationId xmlns:a16="http://schemas.microsoft.com/office/drawing/2014/main" id="{7184C536-68A7-6196-80AE-372001D6BF19}"/>
              </a:ext>
            </a:extLst>
          </p:cNvPr>
          <p:cNvPicPr>
            <a:picLocks noChangeAspect="1"/>
          </p:cNvPicPr>
          <p:nvPr/>
        </p:nvPicPr>
        <p:blipFill>
          <a:blip r:embed="rId3"/>
          <a:stretch>
            <a:fillRect/>
          </a:stretch>
        </p:blipFill>
        <p:spPr>
          <a:xfrm>
            <a:off x="4804313" y="6076084"/>
            <a:ext cx="2581245" cy="268053"/>
          </a:xfrm>
          <a:prstGeom prst="rect">
            <a:avLst/>
          </a:prstGeom>
        </p:spPr>
      </p:pic>
      <p:pic>
        <p:nvPicPr>
          <p:cNvPr id="32" name="Picture 31">
            <a:extLst>
              <a:ext uri="{FF2B5EF4-FFF2-40B4-BE49-F238E27FC236}">
                <a16:creationId xmlns:a16="http://schemas.microsoft.com/office/drawing/2014/main" id="{C16FACF6-BD03-15F1-6DB6-8DD6F0144ABC}"/>
              </a:ext>
            </a:extLst>
          </p:cNvPr>
          <p:cNvPicPr>
            <a:picLocks noChangeAspect="1"/>
          </p:cNvPicPr>
          <p:nvPr/>
        </p:nvPicPr>
        <p:blipFill>
          <a:blip r:embed="rId4"/>
          <a:stretch>
            <a:fillRect/>
          </a:stretch>
        </p:blipFill>
        <p:spPr>
          <a:xfrm>
            <a:off x="3928534" y="4212978"/>
            <a:ext cx="4528290" cy="1769192"/>
          </a:xfrm>
          <a:prstGeom prst="rect">
            <a:avLst/>
          </a:prstGeom>
        </p:spPr>
      </p:pic>
      <p:grpSp>
        <p:nvGrpSpPr>
          <p:cNvPr id="7" name="Group 6">
            <a:extLst>
              <a:ext uri="{FF2B5EF4-FFF2-40B4-BE49-F238E27FC236}">
                <a16:creationId xmlns:a16="http://schemas.microsoft.com/office/drawing/2014/main" id="{D96557A2-2BB6-5FA9-46CD-DFF41E178462}"/>
              </a:ext>
            </a:extLst>
          </p:cNvPr>
          <p:cNvGrpSpPr/>
          <p:nvPr/>
        </p:nvGrpSpPr>
        <p:grpSpPr>
          <a:xfrm>
            <a:off x="6433152" y="1306205"/>
            <a:ext cx="3094775" cy="2509301"/>
            <a:chOff x="1271464" y="2127349"/>
            <a:chExt cx="3094775" cy="2509301"/>
          </a:xfrm>
        </p:grpSpPr>
        <p:sp>
          <p:nvSpPr>
            <p:cNvPr id="8" name="Rectangle: Rounded Corners 7">
              <a:extLst>
                <a:ext uri="{FF2B5EF4-FFF2-40B4-BE49-F238E27FC236}">
                  <a16:creationId xmlns:a16="http://schemas.microsoft.com/office/drawing/2014/main" id="{B297AF95-343E-AD13-3CFA-931DD86ADDBD}"/>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771B7A96-EE9B-25F8-E053-C4589FB78250}"/>
                </a:ext>
              </a:extLst>
            </p:cNvPr>
            <p:cNvGrpSpPr/>
            <p:nvPr/>
          </p:nvGrpSpPr>
          <p:grpSpPr>
            <a:xfrm>
              <a:off x="1400574" y="2127350"/>
              <a:ext cx="2837288" cy="1734893"/>
              <a:chOff x="2934445" y="1954530"/>
              <a:chExt cx="2837288" cy="1734893"/>
            </a:xfrm>
          </p:grpSpPr>
          <p:cxnSp>
            <p:nvCxnSpPr>
              <p:cNvPr id="11" name="Straight Arrow Connector 10">
                <a:extLst>
                  <a:ext uri="{FF2B5EF4-FFF2-40B4-BE49-F238E27FC236}">
                    <a16:creationId xmlns:a16="http://schemas.microsoft.com/office/drawing/2014/main" id="{26FE9BF6-D896-C200-6433-346AD9F2FA1B}"/>
                  </a:ext>
                </a:extLst>
              </p:cNvPr>
              <p:cNvCxnSpPr>
                <a:cxnSpLocks/>
                <a:stCxn id="14" idx="6"/>
                <a:endCxn id="18"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7AC7BC6-FD60-E7E4-D493-7278B4F1365D}"/>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FFBFFDF6-EA1D-4DB8-0170-9F757D24B0E5}"/>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F19672B8-E2D9-6C7B-E513-ED5704446459}"/>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Connector 14">
                <a:extLst>
                  <a:ext uri="{FF2B5EF4-FFF2-40B4-BE49-F238E27FC236}">
                    <a16:creationId xmlns:a16="http://schemas.microsoft.com/office/drawing/2014/main" id="{F53A8C14-AF84-6686-046A-DFDC56F1CEAF}"/>
                  </a:ext>
                </a:extLst>
              </p:cNvPr>
              <p:cNvCxnSpPr>
                <a:stCxn id="12" idx="6"/>
                <a:endCxn id="14"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B09FBB-525A-57C9-E691-9F3A30955B07}"/>
                  </a:ext>
                </a:extLst>
              </p:cNvPr>
              <p:cNvCxnSpPr>
                <a:cxnSpLocks/>
                <a:stCxn id="14" idx="2"/>
                <a:endCxn id="13"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6909569-6B5E-F615-ACBB-B3D96E78A806}"/>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83C0C538-C8E6-CB73-498F-23636FD969E8}"/>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0E90F25-9975-B0AA-8A9F-CB78762DC2BC}"/>
                      </a:ext>
                    </a:extLst>
                  </p:cNvPr>
                  <p:cNvSpPr txBox="1"/>
                  <p:nvPr/>
                </p:nvSpPr>
                <p:spPr>
                  <a:xfrm>
                    <a:off x="3003983" y="2141288"/>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oMath>
                      </m:oMathPara>
                    </a14:m>
                    <a:endParaRPr lang="zh-CN" altLang="en-US" dirty="0"/>
                  </a:p>
                </p:txBody>
              </p:sp>
            </mc:Choice>
            <mc:Fallback xmlns="">
              <p:sp>
                <p:nvSpPr>
                  <p:cNvPr id="57" name="TextBox 56">
                    <a:extLst>
                      <a:ext uri="{FF2B5EF4-FFF2-40B4-BE49-F238E27FC236}">
                        <a16:creationId xmlns:a16="http://schemas.microsoft.com/office/drawing/2014/main" id="{FDE1553D-F0A3-AD63-8C5A-FBB5CE23D752}"/>
                      </a:ext>
                    </a:extLst>
                  </p:cNvPr>
                  <p:cNvSpPr txBox="1">
                    <a:spLocks noRot="1" noChangeAspect="1" noMove="1" noResize="1" noEditPoints="1" noAdjustHandles="1" noChangeArrowheads="1" noChangeShapeType="1" noTextEdit="1"/>
                  </p:cNvSpPr>
                  <p:nvPr/>
                </p:nvSpPr>
                <p:spPr>
                  <a:xfrm>
                    <a:off x="3003983" y="2141288"/>
                    <a:ext cx="460767"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0313F62-F121-167B-42A3-2D1AEBEFE401}"/>
                      </a:ext>
                    </a:extLst>
                  </p:cNvPr>
                  <p:cNvSpPr txBox="1"/>
                  <p:nvPr/>
                </p:nvSpPr>
                <p:spPr>
                  <a:xfrm>
                    <a:off x="2934445" y="3319519"/>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oMath>
                      </m:oMathPara>
                    </a14:m>
                    <a:endParaRPr lang="zh-CN" altLang="en-US" dirty="0"/>
                  </a:p>
                </p:txBody>
              </p:sp>
            </mc:Choice>
            <mc:Fallback>
              <p:sp>
                <p:nvSpPr>
                  <p:cNvPr id="20" name="TextBox 19">
                    <a:extLst>
                      <a:ext uri="{FF2B5EF4-FFF2-40B4-BE49-F238E27FC236}">
                        <a16:creationId xmlns:a16="http://schemas.microsoft.com/office/drawing/2014/main" id="{C0313F62-F121-167B-42A3-2D1AEBEFE401}"/>
                      </a:ext>
                    </a:extLst>
                  </p:cNvPr>
                  <p:cNvSpPr txBox="1">
                    <a:spLocks noRot="1" noChangeAspect="1" noMove="1" noResize="1" noEditPoints="1" noAdjustHandles="1" noChangeArrowheads="1" noChangeShapeType="1" noTextEdit="1"/>
                  </p:cNvSpPr>
                  <p:nvPr/>
                </p:nvSpPr>
                <p:spPr>
                  <a:xfrm>
                    <a:off x="2934445" y="3319519"/>
                    <a:ext cx="466090" cy="36933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7814759-71F6-42C8-6BC6-7F331B533D50}"/>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21" name="TextBox 20">
                    <a:extLst>
                      <a:ext uri="{FF2B5EF4-FFF2-40B4-BE49-F238E27FC236}">
                        <a16:creationId xmlns:a16="http://schemas.microsoft.com/office/drawing/2014/main" id="{17814759-71F6-42C8-6BC6-7F331B533D50}"/>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7"/>
                    <a:stretch>
                      <a:fillRect t="-6557" r="-16393" b="-655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165CCE0-D236-5BD0-9545-D87E6C31ADAA}"/>
                      </a:ext>
                    </a:extLst>
                  </p:cNvPr>
                  <p:cNvSpPr txBox="1"/>
                  <p:nvPr/>
                </p:nvSpPr>
                <p:spPr>
                  <a:xfrm>
                    <a:off x="3331910" y="2533714"/>
                    <a:ext cx="36074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i="1" dirty="0">
                                  <a:latin typeface="Cambria Math" panose="02040503050406030204" pitchFamily="18" charset="0"/>
                                </a:rPr>
                                <m:t>1</m:t>
                              </m:r>
                            </m:sub>
                          </m:sSub>
                        </m:oMath>
                      </m:oMathPara>
                    </a14:m>
                    <a:endParaRPr lang="zh-CN" altLang="en-US" sz="1000" dirty="0"/>
                  </a:p>
                </p:txBody>
              </p:sp>
            </mc:Choice>
            <mc:Fallback>
              <p:sp>
                <p:nvSpPr>
                  <p:cNvPr id="22" name="TextBox 21">
                    <a:extLst>
                      <a:ext uri="{FF2B5EF4-FFF2-40B4-BE49-F238E27FC236}">
                        <a16:creationId xmlns:a16="http://schemas.microsoft.com/office/drawing/2014/main" id="{B165CCE0-D236-5BD0-9545-D87E6C31ADAA}"/>
                      </a:ext>
                    </a:extLst>
                  </p:cNvPr>
                  <p:cNvSpPr txBox="1">
                    <a:spLocks noRot="1" noChangeAspect="1" noMove="1" noResize="1" noEditPoints="1" noAdjustHandles="1" noChangeArrowheads="1" noChangeShapeType="1" noTextEdit="1"/>
                  </p:cNvSpPr>
                  <p:nvPr/>
                </p:nvSpPr>
                <p:spPr>
                  <a:xfrm>
                    <a:off x="3331910" y="2533714"/>
                    <a:ext cx="360740" cy="246221"/>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2BB5FE8-C163-F3C0-64A1-65C676130E56}"/>
                      </a:ext>
                    </a:extLst>
                  </p:cNvPr>
                  <p:cNvSpPr txBox="1"/>
                  <p:nvPr/>
                </p:nvSpPr>
                <p:spPr>
                  <a:xfrm>
                    <a:off x="3394522" y="3090544"/>
                    <a:ext cx="37273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i="1" dirty="0">
                                  <a:latin typeface="Cambria Math" panose="02040503050406030204" pitchFamily="18" charset="0"/>
                                </a:rPr>
                                <m:t>2</m:t>
                              </m:r>
                            </m:sub>
                          </m:sSub>
                        </m:oMath>
                      </m:oMathPara>
                    </a14:m>
                    <a:endParaRPr lang="zh-CN" altLang="en-US" sz="1000" dirty="0"/>
                  </a:p>
                </p:txBody>
              </p:sp>
            </mc:Choice>
            <mc:Fallback>
              <p:sp>
                <p:nvSpPr>
                  <p:cNvPr id="23" name="TextBox 22">
                    <a:extLst>
                      <a:ext uri="{FF2B5EF4-FFF2-40B4-BE49-F238E27FC236}">
                        <a16:creationId xmlns:a16="http://schemas.microsoft.com/office/drawing/2014/main" id="{62BB5FE8-C163-F3C0-64A1-65C676130E56}"/>
                      </a:ext>
                    </a:extLst>
                  </p:cNvPr>
                  <p:cNvSpPr txBox="1">
                    <a:spLocks noRot="1" noChangeAspect="1" noMove="1" noResize="1" noEditPoints="1" noAdjustHandles="1" noChangeArrowheads="1" noChangeShapeType="1" noTextEdit="1"/>
                  </p:cNvSpPr>
                  <p:nvPr/>
                </p:nvSpPr>
                <p:spPr>
                  <a:xfrm>
                    <a:off x="3394522" y="3090544"/>
                    <a:ext cx="372730" cy="246221"/>
                  </a:xfrm>
                  <a:prstGeom prst="rect">
                    <a:avLst/>
                  </a:prstGeom>
                  <a:blipFill>
                    <a:blip r:embed="rId9"/>
                    <a:stretch>
                      <a:fillRect/>
                    </a:stretch>
                  </a:blipFill>
                  <a:ln>
                    <a:noFill/>
                  </a:ln>
                </p:spPr>
                <p:txBody>
                  <a:bodyPr/>
                  <a:lstStyle/>
                  <a:p>
                    <a:r>
                      <a:rPr lang="zh-CN" altLang="en-US">
                        <a:noFill/>
                      </a:rPr>
                      <a:t> </a:t>
                    </a:r>
                  </a:p>
                </p:txBody>
              </p:sp>
            </mc:Fallback>
          </mc:AlternateContent>
          <p:sp>
            <p:nvSpPr>
              <p:cNvPr id="24" name="TextBox 23">
                <a:extLst>
                  <a:ext uri="{FF2B5EF4-FFF2-40B4-BE49-F238E27FC236}">
                    <a16:creationId xmlns:a16="http://schemas.microsoft.com/office/drawing/2014/main" id="{3F999CDD-A16B-DCFF-D657-FDE8BD3EDB2C}"/>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59E203B-32D8-E37B-171F-DE01F19D97BC}"/>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25" name="TextBox 24">
                    <a:extLst>
                      <a:ext uri="{FF2B5EF4-FFF2-40B4-BE49-F238E27FC236}">
                        <a16:creationId xmlns:a16="http://schemas.microsoft.com/office/drawing/2014/main" id="{F59E203B-32D8-E37B-171F-DE01F19D97BC}"/>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10"/>
                    <a:stretch>
                      <a:fillRect/>
                    </a:stretch>
                  </a:blipFill>
                  <a:ln>
                    <a:noFill/>
                  </a:ln>
                </p:spPr>
                <p:txBody>
                  <a:bodyPr/>
                  <a:lstStyle/>
                  <a:p>
                    <a:r>
                      <a:rPr lang="zh-CN" altLang="en-US">
                        <a:noFill/>
                      </a:rPr>
                      <a:t> </a:t>
                    </a:r>
                  </a:p>
                </p:txBody>
              </p:sp>
            </mc:Fallback>
          </mc:AlternateContent>
          <p:cxnSp>
            <p:nvCxnSpPr>
              <p:cNvPr id="26" name="Straight Connector 25">
                <a:extLst>
                  <a:ext uri="{FF2B5EF4-FFF2-40B4-BE49-F238E27FC236}">
                    <a16:creationId xmlns:a16="http://schemas.microsoft.com/office/drawing/2014/main" id="{EFE8D26F-C9DA-4357-DD90-BA6B9D2254D6}"/>
                  </a:ext>
                </a:extLst>
              </p:cNvPr>
              <p:cNvCxnSpPr>
                <a:cxnSpLocks/>
                <a:endCxn id="27"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275DF69-15C1-8B35-0570-315F19DA1DD3}"/>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27" name="TextBox 26">
                    <a:extLst>
                      <a:ext uri="{FF2B5EF4-FFF2-40B4-BE49-F238E27FC236}">
                        <a16:creationId xmlns:a16="http://schemas.microsoft.com/office/drawing/2014/main" id="{3275DF69-15C1-8B35-0570-315F19DA1DD3}"/>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11"/>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F622A1D-0B87-C605-63F8-9DD81506FCF8}"/>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10" name="TextBox 9">
                  <a:extLst>
                    <a:ext uri="{FF2B5EF4-FFF2-40B4-BE49-F238E27FC236}">
                      <a16:creationId xmlns:a16="http://schemas.microsoft.com/office/drawing/2014/main" id="{7F622A1D-0B87-C605-63F8-9DD81506FCF8}"/>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12"/>
                  <a:stretch>
                    <a:fillRect b="-614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65977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037E-F7D4-60C0-7C98-E8ED0BD80405}"/>
              </a:ext>
            </a:extLst>
          </p:cNvPr>
          <p:cNvSpPr>
            <a:spLocks noGrp="1"/>
          </p:cNvSpPr>
          <p:nvPr>
            <p:ph type="title"/>
          </p:nvPr>
        </p:nvSpPr>
        <p:spPr>
          <a:xfrm>
            <a:off x="593563" y="256207"/>
            <a:ext cx="10972800" cy="850106"/>
          </a:xfrm>
        </p:spPr>
        <p:txBody>
          <a:bodyPr/>
          <a:lstStyle/>
          <a:p>
            <a:r>
              <a:rPr lang="en-US" altLang="zh-CN" dirty="0"/>
              <a:t>Optimizer - SGD</a:t>
            </a:r>
            <a:endParaRPr lang="zh-CN" altLang="en-US" dirty="0"/>
          </a:p>
        </p:txBody>
      </p:sp>
      <p:sp>
        <p:nvSpPr>
          <p:cNvPr id="4" name="Footer Placeholder 3">
            <a:extLst>
              <a:ext uri="{FF2B5EF4-FFF2-40B4-BE49-F238E27FC236}">
                <a16:creationId xmlns:a16="http://schemas.microsoft.com/office/drawing/2014/main" id="{E428BA27-BA5C-6BF3-B162-2D07A8E80793}"/>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CB22FFE4-EE4B-7B45-39C0-6D9FB5D59118}"/>
              </a:ext>
            </a:extLst>
          </p:cNvPr>
          <p:cNvSpPr>
            <a:spLocks noGrp="1"/>
          </p:cNvSpPr>
          <p:nvPr>
            <p:ph type="sldNum" sz="quarter" idx="12"/>
          </p:nvPr>
        </p:nvSpPr>
        <p:spPr/>
        <p:txBody>
          <a:bodyPr/>
          <a:lstStyle/>
          <a:p>
            <a:fld id="{7E8AFECB-488C-4862-A863-69DB259C81CD}" type="slidenum">
              <a:rPr lang="en-AU" smtClean="0"/>
              <a:t>8</a:t>
            </a:fld>
            <a:endParaRPr lang="en-AU" dirty="0"/>
          </a:p>
        </p:txBody>
      </p:sp>
      <p:pic>
        <p:nvPicPr>
          <p:cNvPr id="38" name="Picture 37">
            <a:extLst>
              <a:ext uri="{FF2B5EF4-FFF2-40B4-BE49-F238E27FC236}">
                <a16:creationId xmlns:a16="http://schemas.microsoft.com/office/drawing/2014/main" id="{CACC2A68-209E-4687-4A06-4473AD9B3214}"/>
              </a:ext>
            </a:extLst>
          </p:cNvPr>
          <p:cNvPicPr>
            <a:picLocks noChangeAspect="1"/>
          </p:cNvPicPr>
          <p:nvPr/>
        </p:nvPicPr>
        <p:blipFill>
          <a:blip r:embed="rId2"/>
          <a:stretch>
            <a:fillRect/>
          </a:stretch>
        </p:blipFill>
        <p:spPr>
          <a:xfrm>
            <a:off x="3627321" y="5644940"/>
            <a:ext cx="5160001" cy="347127"/>
          </a:xfrm>
          <a:prstGeom prst="rect">
            <a:avLst/>
          </a:prstGeom>
        </p:spPr>
      </p:pic>
      <p:pic>
        <p:nvPicPr>
          <p:cNvPr id="45" name="Picture 44">
            <a:extLst>
              <a:ext uri="{FF2B5EF4-FFF2-40B4-BE49-F238E27FC236}">
                <a16:creationId xmlns:a16="http://schemas.microsoft.com/office/drawing/2014/main" id="{BDD8B8B5-942A-8EEC-4131-33830091E97C}"/>
              </a:ext>
            </a:extLst>
          </p:cNvPr>
          <p:cNvPicPr>
            <a:picLocks noChangeAspect="1"/>
          </p:cNvPicPr>
          <p:nvPr/>
        </p:nvPicPr>
        <p:blipFill>
          <a:blip r:embed="rId3"/>
          <a:stretch>
            <a:fillRect/>
          </a:stretch>
        </p:blipFill>
        <p:spPr>
          <a:xfrm>
            <a:off x="4064887" y="3212976"/>
            <a:ext cx="4062226" cy="2218726"/>
          </a:xfrm>
          <a:prstGeom prst="rect">
            <a:avLst/>
          </a:prstGeom>
        </p:spPr>
      </p:pic>
      <p:sp>
        <p:nvSpPr>
          <p:cNvPr id="69" name="TextBox 68">
            <a:extLst>
              <a:ext uri="{FF2B5EF4-FFF2-40B4-BE49-F238E27FC236}">
                <a16:creationId xmlns:a16="http://schemas.microsoft.com/office/drawing/2014/main" id="{C7ECB2C6-3281-5CAD-CDFE-C967F6B9A38D}"/>
              </a:ext>
            </a:extLst>
          </p:cNvPr>
          <p:cNvSpPr txBox="1"/>
          <p:nvPr/>
        </p:nvSpPr>
        <p:spPr>
          <a:xfrm>
            <a:off x="9048328" y="1936682"/>
            <a:ext cx="2130711" cy="923330"/>
          </a:xfrm>
          <a:prstGeom prst="rect">
            <a:avLst/>
          </a:prstGeom>
          <a:noFill/>
        </p:spPr>
        <p:txBody>
          <a:bodyPr wrap="none" rtlCol="0">
            <a:spAutoFit/>
          </a:bodyPr>
          <a:lstStyle/>
          <a:p>
            <a:r>
              <a:rPr lang="en-US" altLang="zh-CN" dirty="0" err="1"/>
              <a:t>lr</a:t>
            </a:r>
            <a:r>
              <a:rPr lang="en-US" altLang="zh-CN" dirty="0"/>
              <a:t> = {0.001, 0.01, 0.1}</a:t>
            </a:r>
          </a:p>
          <a:p>
            <a:r>
              <a:rPr lang="en-US" altLang="zh-CN" dirty="0" err="1"/>
              <a:t>batch_size</a:t>
            </a:r>
            <a:r>
              <a:rPr lang="en-US" altLang="zh-CN" dirty="0"/>
              <a:t> = 64</a:t>
            </a:r>
          </a:p>
          <a:p>
            <a:r>
              <a:rPr lang="en-US" altLang="zh-CN" dirty="0" err="1"/>
              <a:t>num_epoch</a:t>
            </a:r>
            <a:r>
              <a:rPr lang="en-US" altLang="zh-CN" dirty="0"/>
              <a:t> = 20</a:t>
            </a:r>
            <a:endParaRPr lang="zh-CN" altLang="en-US" dirty="0"/>
          </a:p>
        </p:txBody>
      </p:sp>
      <p:grpSp>
        <p:nvGrpSpPr>
          <p:cNvPr id="70" name="Group 69">
            <a:extLst>
              <a:ext uri="{FF2B5EF4-FFF2-40B4-BE49-F238E27FC236}">
                <a16:creationId xmlns:a16="http://schemas.microsoft.com/office/drawing/2014/main" id="{234E62D3-F715-B150-2A23-5EE24EE8C4C1}"/>
              </a:ext>
            </a:extLst>
          </p:cNvPr>
          <p:cNvGrpSpPr/>
          <p:nvPr/>
        </p:nvGrpSpPr>
        <p:grpSpPr>
          <a:xfrm>
            <a:off x="4439816" y="597056"/>
            <a:ext cx="3094775" cy="2509301"/>
            <a:chOff x="1271464" y="2127349"/>
            <a:chExt cx="3094775" cy="2509301"/>
          </a:xfrm>
        </p:grpSpPr>
        <p:sp>
          <p:nvSpPr>
            <p:cNvPr id="71" name="Rectangle: Rounded Corners 70">
              <a:extLst>
                <a:ext uri="{FF2B5EF4-FFF2-40B4-BE49-F238E27FC236}">
                  <a16:creationId xmlns:a16="http://schemas.microsoft.com/office/drawing/2014/main" id="{91D97883-21C7-9C66-7912-52D81A3CA080}"/>
                </a:ext>
              </a:extLst>
            </p:cNvPr>
            <p:cNvSpPr/>
            <p:nvPr/>
          </p:nvSpPr>
          <p:spPr>
            <a:xfrm>
              <a:off x="1271464" y="2127349"/>
              <a:ext cx="3094775" cy="2509301"/>
            </a:xfrm>
            <a:prstGeom prst="roundRect">
              <a:avLst>
                <a:gd name="adj" fmla="val 703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2" name="Group 71">
              <a:extLst>
                <a:ext uri="{FF2B5EF4-FFF2-40B4-BE49-F238E27FC236}">
                  <a16:creationId xmlns:a16="http://schemas.microsoft.com/office/drawing/2014/main" id="{055AD47B-E8A7-3BDE-F13B-D829F4D28F56}"/>
                </a:ext>
              </a:extLst>
            </p:cNvPr>
            <p:cNvGrpSpPr/>
            <p:nvPr/>
          </p:nvGrpSpPr>
          <p:grpSpPr>
            <a:xfrm>
              <a:off x="1400574" y="2127350"/>
              <a:ext cx="2837288" cy="1734893"/>
              <a:chOff x="2934445" y="1954530"/>
              <a:chExt cx="2837288" cy="1734893"/>
            </a:xfrm>
          </p:grpSpPr>
          <p:cxnSp>
            <p:nvCxnSpPr>
              <p:cNvPr id="74" name="Straight Arrow Connector 73">
                <a:extLst>
                  <a:ext uri="{FF2B5EF4-FFF2-40B4-BE49-F238E27FC236}">
                    <a16:creationId xmlns:a16="http://schemas.microsoft.com/office/drawing/2014/main" id="{765A6DCF-03B9-08F0-817D-AAB54F93897A}"/>
                  </a:ext>
                </a:extLst>
              </p:cNvPr>
              <p:cNvCxnSpPr>
                <a:cxnSpLocks/>
                <a:stCxn id="77" idx="6"/>
                <a:endCxn id="81" idx="2"/>
              </p:cNvCxnSpPr>
              <p:nvPr/>
            </p:nvCxnSpPr>
            <p:spPr>
              <a:xfrm>
                <a:off x="4380166" y="3057041"/>
                <a:ext cx="10264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7B26A133-F08B-82E1-D75F-378E030AB7A9}"/>
                  </a:ext>
                </a:extLst>
              </p:cNvPr>
              <p:cNvSpPr/>
              <p:nvPr/>
            </p:nvSpPr>
            <p:spPr>
              <a:xfrm>
                <a:off x="3024109" y="2170253"/>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Oval 75">
                <a:extLst>
                  <a:ext uri="{FF2B5EF4-FFF2-40B4-BE49-F238E27FC236}">
                    <a16:creationId xmlns:a16="http://schemas.microsoft.com/office/drawing/2014/main" id="{34BDB44D-154E-7156-FB1D-4452F8035805}"/>
                  </a:ext>
                </a:extLst>
              </p:cNvPr>
              <p:cNvSpPr/>
              <p:nvPr/>
            </p:nvSpPr>
            <p:spPr>
              <a:xfrm>
                <a:off x="3003983" y="332429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Oval 76">
                <a:extLst>
                  <a:ext uri="{FF2B5EF4-FFF2-40B4-BE49-F238E27FC236}">
                    <a16:creationId xmlns:a16="http://schemas.microsoft.com/office/drawing/2014/main" id="{8525616D-1FD6-9A01-1770-80AEDA7C845C}"/>
                  </a:ext>
                </a:extLst>
              </p:cNvPr>
              <p:cNvSpPr/>
              <p:nvPr/>
            </p:nvSpPr>
            <p:spPr>
              <a:xfrm>
                <a:off x="4015041"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Straight Connector 77">
                <a:extLst>
                  <a:ext uri="{FF2B5EF4-FFF2-40B4-BE49-F238E27FC236}">
                    <a16:creationId xmlns:a16="http://schemas.microsoft.com/office/drawing/2014/main" id="{A1187EB6-18D9-4F93-6A43-1C698C046FD1}"/>
                  </a:ext>
                </a:extLst>
              </p:cNvPr>
              <p:cNvCxnSpPr>
                <a:stCxn id="75" idx="6"/>
                <a:endCxn id="77" idx="2"/>
              </p:cNvCxnSpPr>
              <p:nvPr/>
            </p:nvCxnSpPr>
            <p:spPr>
              <a:xfrm>
                <a:off x="3389234" y="2352816"/>
                <a:ext cx="625807" cy="704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7427A5-BCC7-83DF-5FE1-FB7F9CD35812}"/>
                  </a:ext>
                </a:extLst>
              </p:cNvPr>
              <p:cNvCxnSpPr>
                <a:cxnSpLocks/>
                <a:stCxn id="77" idx="2"/>
                <a:endCxn id="76" idx="6"/>
              </p:cNvCxnSpPr>
              <p:nvPr/>
            </p:nvCxnSpPr>
            <p:spPr>
              <a:xfrm flipH="1">
                <a:off x="3369108" y="3057041"/>
                <a:ext cx="645933" cy="44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8300D750-9443-F98B-C736-4B78828A6F79}"/>
                  </a:ext>
                </a:extLst>
              </p:cNvPr>
              <p:cNvSpPr/>
              <p:nvPr/>
            </p:nvSpPr>
            <p:spPr>
              <a:xfrm>
                <a:off x="4449124" y="2739618"/>
                <a:ext cx="786106" cy="60829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Oval 80">
                <a:extLst>
                  <a:ext uri="{FF2B5EF4-FFF2-40B4-BE49-F238E27FC236}">
                    <a16:creationId xmlns:a16="http://schemas.microsoft.com/office/drawing/2014/main" id="{DE8E9FD4-BAF8-0DFF-932E-B4B800F431DA}"/>
                  </a:ext>
                </a:extLst>
              </p:cNvPr>
              <p:cNvSpPr/>
              <p:nvPr/>
            </p:nvSpPr>
            <p:spPr>
              <a:xfrm>
                <a:off x="5406608" y="2874478"/>
                <a:ext cx="365125" cy="36512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518FA32D-8F95-6678-6C92-0B9A410BB0A4}"/>
                      </a:ext>
                    </a:extLst>
                  </p:cNvPr>
                  <p:cNvSpPr txBox="1"/>
                  <p:nvPr/>
                </p:nvSpPr>
                <p:spPr>
                  <a:xfrm>
                    <a:off x="3003983" y="2141288"/>
                    <a:ext cx="46609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0</m:t>
                              </m:r>
                            </m:sub>
                          </m:sSub>
                        </m:oMath>
                      </m:oMathPara>
                    </a14:m>
                    <a:endParaRPr lang="zh-CN" altLang="en-US" dirty="0"/>
                  </a:p>
                </p:txBody>
              </p:sp>
            </mc:Choice>
            <mc:Fallback>
              <p:sp>
                <p:nvSpPr>
                  <p:cNvPr id="82" name="TextBox 81">
                    <a:extLst>
                      <a:ext uri="{FF2B5EF4-FFF2-40B4-BE49-F238E27FC236}">
                        <a16:creationId xmlns:a16="http://schemas.microsoft.com/office/drawing/2014/main" id="{518FA32D-8F95-6678-6C92-0B9A410BB0A4}"/>
                      </a:ext>
                    </a:extLst>
                  </p:cNvPr>
                  <p:cNvSpPr txBox="1">
                    <a:spLocks noRot="1" noChangeAspect="1" noMove="1" noResize="1" noEditPoints="1" noAdjustHandles="1" noChangeArrowheads="1" noChangeShapeType="1" noTextEdit="1"/>
                  </p:cNvSpPr>
                  <p:nvPr/>
                </p:nvSpPr>
                <p:spPr>
                  <a:xfrm>
                    <a:off x="3003983" y="2141288"/>
                    <a:ext cx="466090" cy="3693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1F032D17-851E-83B0-5AAB-EA1BCBBA6F7C}"/>
                      </a:ext>
                    </a:extLst>
                  </p:cNvPr>
                  <p:cNvSpPr txBox="1"/>
                  <p:nvPr/>
                </p:nvSpPr>
                <p:spPr>
                  <a:xfrm>
                    <a:off x="2934445" y="3319519"/>
                    <a:ext cx="46076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oMath>
                      </m:oMathPara>
                    </a14:m>
                    <a:endParaRPr lang="zh-CN" altLang="en-US" dirty="0"/>
                  </a:p>
                </p:txBody>
              </p:sp>
            </mc:Choice>
            <mc:Fallback>
              <p:sp>
                <p:nvSpPr>
                  <p:cNvPr id="83" name="TextBox 82">
                    <a:extLst>
                      <a:ext uri="{FF2B5EF4-FFF2-40B4-BE49-F238E27FC236}">
                        <a16:creationId xmlns:a16="http://schemas.microsoft.com/office/drawing/2014/main" id="{1F032D17-851E-83B0-5AAB-EA1BCBBA6F7C}"/>
                      </a:ext>
                    </a:extLst>
                  </p:cNvPr>
                  <p:cNvSpPr txBox="1">
                    <a:spLocks noRot="1" noChangeAspect="1" noMove="1" noResize="1" noEditPoints="1" noAdjustHandles="1" noChangeArrowheads="1" noChangeShapeType="1" noTextEdit="1"/>
                  </p:cNvSpPr>
                  <p:nvPr/>
                </p:nvSpPr>
                <p:spPr>
                  <a:xfrm>
                    <a:off x="2934445" y="3319519"/>
                    <a:ext cx="460767" cy="36933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EBDDE947-3DDF-3578-4070-E693478420C0}"/>
                      </a:ext>
                    </a:extLst>
                  </p:cNvPr>
                  <p:cNvSpPr txBox="1"/>
                  <p:nvPr/>
                </p:nvSpPr>
                <p:spPr>
                  <a:xfrm>
                    <a:off x="5394705" y="2857757"/>
                    <a:ext cx="37138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𝑦</m:t>
                              </m:r>
                            </m:e>
                          </m:acc>
                        </m:oMath>
                      </m:oMathPara>
                    </a14:m>
                    <a:endParaRPr lang="zh-CN" altLang="en-US" dirty="0"/>
                  </a:p>
                </p:txBody>
              </p:sp>
            </mc:Choice>
            <mc:Fallback>
              <p:sp>
                <p:nvSpPr>
                  <p:cNvPr id="84" name="TextBox 83">
                    <a:extLst>
                      <a:ext uri="{FF2B5EF4-FFF2-40B4-BE49-F238E27FC236}">
                        <a16:creationId xmlns:a16="http://schemas.microsoft.com/office/drawing/2014/main" id="{EBDDE947-3DDF-3578-4070-E693478420C0}"/>
                      </a:ext>
                    </a:extLst>
                  </p:cNvPr>
                  <p:cNvSpPr txBox="1">
                    <a:spLocks noRot="1" noChangeAspect="1" noMove="1" noResize="1" noEditPoints="1" noAdjustHandles="1" noChangeArrowheads="1" noChangeShapeType="1" noTextEdit="1"/>
                  </p:cNvSpPr>
                  <p:nvPr/>
                </p:nvSpPr>
                <p:spPr>
                  <a:xfrm>
                    <a:off x="5394705" y="2857757"/>
                    <a:ext cx="371384" cy="369332"/>
                  </a:xfrm>
                  <a:prstGeom prst="rect">
                    <a:avLst/>
                  </a:prstGeom>
                  <a:blipFill>
                    <a:blip r:embed="rId6"/>
                    <a:stretch>
                      <a:fillRect t="-6557" r="-16393" b="-655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E5CF51B-DEF7-BDEF-57B8-DE82F3EFA8D8}"/>
                      </a:ext>
                    </a:extLst>
                  </p:cNvPr>
                  <p:cNvSpPr txBox="1"/>
                  <p:nvPr/>
                </p:nvSpPr>
                <p:spPr>
                  <a:xfrm>
                    <a:off x="3331910" y="2533714"/>
                    <a:ext cx="363689"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a:rPr lang="en-US" altLang="zh-CN" sz="1000" i="1" dirty="0">
                                  <a:latin typeface="Cambria Math" panose="02040503050406030204" pitchFamily="18" charset="0"/>
                                </a:rPr>
                                <m:t>𝑤</m:t>
                              </m:r>
                            </m:e>
                            <m:sub>
                              <m:r>
                                <a:rPr lang="en-US" altLang="zh-CN" sz="1000" b="0" i="1" dirty="0" smtClean="0">
                                  <a:latin typeface="Cambria Math" panose="02040503050406030204" pitchFamily="18" charset="0"/>
                                </a:rPr>
                                <m:t>0</m:t>
                              </m:r>
                            </m:sub>
                          </m:sSub>
                        </m:oMath>
                      </m:oMathPara>
                    </a14:m>
                    <a:endParaRPr lang="zh-CN" altLang="en-US" sz="1000" dirty="0"/>
                  </a:p>
                </p:txBody>
              </p:sp>
            </mc:Choice>
            <mc:Fallback>
              <p:sp>
                <p:nvSpPr>
                  <p:cNvPr id="85" name="TextBox 84">
                    <a:extLst>
                      <a:ext uri="{FF2B5EF4-FFF2-40B4-BE49-F238E27FC236}">
                        <a16:creationId xmlns:a16="http://schemas.microsoft.com/office/drawing/2014/main" id="{4E5CF51B-DEF7-BDEF-57B8-DE82F3EFA8D8}"/>
                      </a:ext>
                    </a:extLst>
                  </p:cNvPr>
                  <p:cNvSpPr txBox="1">
                    <a:spLocks noRot="1" noChangeAspect="1" noMove="1" noResize="1" noEditPoints="1" noAdjustHandles="1" noChangeArrowheads="1" noChangeShapeType="1" noTextEdit="1"/>
                  </p:cNvSpPr>
                  <p:nvPr/>
                </p:nvSpPr>
                <p:spPr>
                  <a:xfrm>
                    <a:off x="3331910" y="2533714"/>
                    <a:ext cx="363689" cy="246221"/>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D66C8531-7611-906A-E5D1-EAAB45EEC0D5}"/>
                      </a:ext>
                    </a:extLst>
                  </p:cNvPr>
                  <p:cNvSpPr txBox="1"/>
                  <p:nvPr/>
                </p:nvSpPr>
                <p:spPr>
                  <a:xfrm>
                    <a:off x="3394522" y="3090544"/>
                    <a:ext cx="369780" cy="24622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dirty="0" smtClean="0">
                                  <a:latin typeface="Cambria Math" panose="02040503050406030204" pitchFamily="18" charset="0"/>
                                </a:rPr>
                              </m:ctrlPr>
                            </m:sSubPr>
                            <m:e>
                              <m:r>
                                <m:rPr>
                                  <m:nor/>
                                </m:rPr>
                                <a:rPr lang="en-US" altLang="zh-CN" sz="1000" dirty="0">
                                  <a:latin typeface="Cambria Math" panose="02040503050406030204" pitchFamily="18" charset="0"/>
                                </a:rPr>
                                <m:t>w</m:t>
                              </m:r>
                            </m:e>
                            <m:sub>
                              <m:r>
                                <a:rPr lang="en-US" altLang="zh-CN" sz="1000" b="0" i="1" dirty="0" smtClean="0">
                                  <a:latin typeface="Cambria Math" panose="02040503050406030204" pitchFamily="18" charset="0"/>
                                </a:rPr>
                                <m:t>1</m:t>
                              </m:r>
                            </m:sub>
                          </m:sSub>
                        </m:oMath>
                      </m:oMathPara>
                    </a14:m>
                    <a:endParaRPr lang="zh-CN" altLang="en-US" sz="1000" dirty="0"/>
                  </a:p>
                </p:txBody>
              </p:sp>
            </mc:Choice>
            <mc:Fallback>
              <p:sp>
                <p:nvSpPr>
                  <p:cNvPr id="86" name="TextBox 85">
                    <a:extLst>
                      <a:ext uri="{FF2B5EF4-FFF2-40B4-BE49-F238E27FC236}">
                        <a16:creationId xmlns:a16="http://schemas.microsoft.com/office/drawing/2014/main" id="{D66C8531-7611-906A-E5D1-EAAB45EEC0D5}"/>
                      </a:ext>
                    </a:extLst>
                  </p:cNvPr>
                  <p:cNvSpPr txBox="1">
                    <a:spLocks noRot="1" noChangeAspect="1" noMove="1" noResize="1" noEditPoints="1" noAdjustHandles="1" noChangeArrowheads="1" noChangeShapeType="1" noTextEdit="1"/>
                  </p:cNvSpPr>
                  <p:nvPr/>
                </p:nvSpPr>
                <p:spPr>
                  <a:xfrm>
                    <a:off x="3394522" y="3090544"/>
                    <a:ext cx="369780" cy="246221"/>
                  </a:xfrm>
                  <a:prstGeom prst="rect">
                    <a:avLst/>
                  </a:prstGeom>
                  <a:blipFill>
                    <a:blip r:embed="rId8"/>
                    <a:stretch>
                      <a:fillRect/>
                    </a:stretch>
                  </a:blipFill>
                  <a:ln>
                    <a:noFill/>
                  </a:ln>
                </p:spPr>
                <p:txBody>
                  <a:bodyPr/>
                  <a:lstStyle/>
                  <a:p>
                    <a:r>
                      <a:rPr lang="zh-CN" altLang="en-US">
                        <a:noFill/>
                      </a:rPr>
                      <a:t> </a:t>
                    </a:r>
                  </a:p>
                </p:txBody>
              </p:sp>
            </mc:Fallback>
          </mc:AlternateContent>
          <p:sp>
            <p:nvSpPr>
              <p:cNvPr id="87" name="TextBox 86">
                <a:extLst>
                  <a:ext uri="{FF2B5EF4-FFF2-40B4-BE49-F238E27FC236}">
                    <a16:creationId xmlns:a16="http://schemas.microsoft.com/office/drawing/2014/main" id="{EDF8D1A7-C53F-4496-A8F1-643453946F5A}"/>
                  </a:ext>
                </a:extLst>
              </p:cNvPr>
              <p:cNvSpPr txBox="1"/>
              <p:nvPr/>
            </p:nvSpPr>
            <p:spPr>
              <a:xfrm>
                <a:off x="4392726" y="2839455"/>
                <a:ext cx="917239" cy="369332"/>
              </a:xfrm>
              <a:prstGeom prst="rect">
                <a:avLst/>
              </a:prstGeom>
              <a:noFill/>
              <a:ln>
                <a:noFill/>
              </a:ln>
            </p:spPr>
            <p:txBody>
              <a:bodyPr wrap="none" rtlCol="0">
                <a:spAutoFit/>
              </a:bodyPr>
              <a:lstStyle/>
              <a:p>
                <a:r>
                  <a:rPr lang="en-US" altLang="zh-CN" dirty="0"/>
                  <a:t>sigmoid</a:t>
                </a:r>
                <a:endParaRPr lang="zh-CN" altLang="en-US" dirty="0"/>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2B7D9D1F-8615-EEDF-D113-CFE93452EB4B}"/>
                      </a:ext>
                    </a:extLst>
                  </p:cNvPr>
                  <p:cNvSpPr txBox="1"/>
                  <p:nvPr/>
                </p:nvSpPr>
                <p:spPr>
                  <a:xfrm>
                    <a:off x="4015041" y="2857757"/>
                    <a:ext cx="514820"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sSub>
                        </m:oMath>
                      </m:oMathPara>
                    </a14:m>
                    <a:endParaRPr lang="zh-CN" altLang="en-US" dirty="0"/>
                  </a:p>
                </p:txBody>
              </p:sp>
            </mc:Choice>
            <mc:Fallback>
              <p:sp>
                <p:nvSpPr>
                  <p:cNvPr id="88" name="TextBox 87">
                    <a:extLst>
                      <a:ext uri="{FF2B5EF4-FFF2-40B4-BE49-F238E27FC236}">
                        <a16:creationId xmlns:a16="http://schemas.microsoft.com/office/drawing/2014/main" id="{2B7D9D1F-8615-EEDF-D113-CFE93452EB4B}"/>
                      </a:ext>
                    </a:extLst>
                  </p:cNvPr>
                  <p:cNvSpPr txBox="1">
                    <a:spLocks noRot="1" noChangeAspect="1" noMove="1" noResize="1" noEditPoints="1" noAdjustHandles="1" noChangeArrowheads="1" noChangeShapeType="1" noTextEdit="1"/>
                  </p:cNvSpPr>
                  <p:nvPr/>
                </p:nvSpPr>
                <p:spPr>
                  <a:xfrm>
                    <a:off x="4015041" y="2857757"/>
                    <a:ext cx="514820" cy="369332"/>
                  </a:xfrm>
                  <a:prstGeom prst="rect">
                    <a:avLst/>
                  </a:prstGeom>
                  <a:blipFill>
                    <a:blip r:embed="rId9"/>
                    <a:stretch>
                      <a:fillRect/>
                    </a:stretch>
                  </a:blipFill>
                  <a:ln>
                    <a:noFill/>
                  </a:ln>
                </p:spPr>
                <p:txBody>
                  <a:bodyPr/>
                  <a:lstStyle/>
                  <a:p>
                    <a:r>
                      <a:rPr lang="zh-CN" altLang="en-US">
                        <a:noFill/>
                      </a:rPr>
                      <a:t> </a:t>
                    </a:r>
                  </a:p>
                </p:txBody>
              </p:sp>
            </mc:Fallback>
          </mc:AlternateContent>
          <p:cxnSp>
            <p:nvCxnSpPr>
              <p:cNvPr id="89" name="Straight Connector 88">
                <a:extLst>
                  <a:ext uri="{FF2B5EF4-FFF2-40B4-BE49-F238E27FC236}">
                    <a16:creationId xmlns:a16="http://schemas.microsoft.com/office/drawing/2014/main" id="{8F35265D-733E-C2E8-E820-07ABA471E027}"/>
                  </a:ext>
                </a:extLst>
              </p:cNvPr>
              <p:cNvCxnSpPr>
                <a:cxnSpLocks/>
                <a:endCxn id="90" idx="2"/>
              </p:cNvCxnSpPr>
              <p:nvPr/>
            </p:nvCxnSpPr>
            <p:spPr>
              <a:xfrm flipH="1" flipV="1">
                <a:off x="3738909" y="2323862"/>
                <a:ext cx="272156" cy="7269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33E1E833-74E5-B308-3767-31AC5AE1D068}"/>
                      </a:ext>
                    </a:extLst>
                  </p:cNvPr>
                  <p:cNvSpPr txBox="1"/>
                  <p:nvPr/>
                </p:nvSpPr>
                <p:spPr>
                  <a:xfrm>
                    <a:off x="3475087" y="1954530"/>
                    <a:ext cx="52764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sSub>
                        </m:oMath>
                      </m:oMathPara>
                    </a14:m>
                    <a:endParaRPr lang="zh-CN" altLang="en-US" dirty="0"/>
                  </a:p>
                </p:txBody>
              </p:sp>
            </mc:Choice>
            <mc:Fallback>
              <p:sp>
                <p:nvSpPr>
                  <p:cNvPr id="90" name="TextBox 89">
                    <a:extLst>
                      <a:ext uri="{FF2B5EF4-FFF2-40B4-BE49-F238E27FC236}">
                        <a16:creationId xmlns:a16="http://schemas.microsoft.com/office/drawing/2014/main" id="{33E1E833-74E5-B308-3767-31AC5AE1D068}"/>
                      </a:ext>
                    </a:extLst>
                  </p:cNvPr>
                  <p:cNvSpPr txBox="1">
                    <a:spLocks noRot="1" noChangeAspect="1" noMove="1" noResize="1" noEditPoints="1" noAdjustHandles="1" noChangeArrowheads="1" noChangeShapeType="1" noTextEdit="1"/>
                  </p:cNvSpPr>
                  <p:nvPr/>
                </p:nvSpPr>
                <p:spPr>
                  <a:xfrm>
                    <a:off x="3475087" y="1954530"/>
                    <a:ext cx="527644" cy="369332"/>
                  </a:xfrm>
                  <a:prstGeom prst="rect">
                    <a:avLst/>
                  </a:prstGeom>
                  <a:blipFill>
                    <a:blip r:embed="rId10"/>
                    <a:stretch>
                      <a:fillRect/>
                    </a:stretch>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6596D966-3B81-3F1D-821B-25059596F48F}"/>
                    </a:ext>
                  </a:extLst>
                </p:cNvPr>
                <p:cNvSpPr txBox="1"/>
                <p:nvPr/>
              </p:nvSpPr>
              <p:spPr>
                <a:xfrm>
                  <a:off x="1835236" y="3801880"/>
                  <a:ext cx="1765162" cy="6927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 </m:t>
                        </m:r>
                        <m:sSup>
                          <m:sSupPr>
                            <m:ctrlPr>
                              <a:rPr lang="en-US" altLang="zh-CN" i="1">
                                <a:latin typeface="Cambria Math" panose="02040503050406030204" pitchFamily="18" charset="0"/>
                              </a:rPr>
                            </m:ctrlPr>
                          </m:sSupPr>
                          <m:e>
                            <m:r>
                              <m:rPr>
                                <m:nor/>
                              </m:rPr>
                              <a:rPr lang="en-US" altLang="zh-CN">
                                <a:latin typeface="Cambria Math" panose="02040503050406030204" pitchFamily="18" charset="0"/>
                              </a:rPr>
                              <m:t>W</m:t>
                            </m:r>
                          </m:e>
                          <m:sup>
                            <m:r>
                              <m:rPr>
                                <m:nor/>
                              </m:rPr>
                              <a:rPr lang="en-US" altLang="zh-CN">
                                <a:latin typeface="Cambria Math" panose="02040503050406030204" pitchFamily="18" charset="0"/>
                              </a:rPr>
                              <m:t>T</m:t>
                            </m:r>
                          </m:sup>
                        </m:sSup>
                        <m:r>
                          <a:rPr lang="en-US" altLang="zh-CN" i="1">
                            <a:latin typeface="Cambria Math" panose="02040503050406030204" pitchFamily="18" charset="0"/>
                          </a:rPr>
                          <m:t>𝑋</m:t>
                        </m:r>
                        <m:r>
                          <m:rPr>
                            <m:nor/>
                          </m:rPr>
                          <a:rPr lang="en-US" altLang="zh-CN">
                            <a:latin typeface="Cambria Math" panose="02040503050406030204" pitchFamily="18" charset="0"/>
                          </a:rPr>
                          <m:t> + </m:t>
                        </m:r>
                        <m:r>
                          <m:rPr>
                            <m:nor/>
                          </m:rPr>
                          <a:rPr lang="en-US" altLang="zh-CN">
                            <a:latin typeface="Cambria Math" panose="02040503050406030204" pitchFamily="18" charset="0"/>
                          </a:rPr>
                          <m:t>b</m:t>
                        </m:r>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r>
                          <a:rPr lang="en-US" altLang="zh-CN" i="1">
                            <a:latin typeface="Cambria Math" panose="02040503050406030204" pitchFamily="18" charset="0"/>
                          </a:rPr>
                          <m:t>=</m:t>
                        </m:r>
                        <m:r>
                          <m:rPr>
                            <m:sty m:val="p"/>
                          </m:rPr>
                          <a:rPr lang="en-US" altLang="zh-CN">
                            <a:latin typeface="Cambria Math" panose="02040503050406030204" pitchFamily="18" charset="0"/>
                          </a:rPr>
                          <m:t>sigmoid</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m:oMathPara>
                  </a14:m>
                  <a:endParaRPr lang="zh-CN" altLang="en-US" dirty="0"/>
                </a:p>
              </p:txBody>
            </p:sp>
          </mc:Choice>
          <mc:Fallback>
            <p:sp>
              <p:nvSpPr>
                <p:cNvPr id="73" name="TextBox 72">
                  <a:extLst>
                    <a:ext uri="{FF2B5EF4-FFF2-40B4-BE49-F238E27FC236}">
                      <a16:creationId xmlns:a16="http://schemas.microsoft.com/office/drawing/2014/main" id="{6596D966-3B81-3F1D-821B-25059596F48F}"/>
                    </a:ext>
                  </a:extLst>
                </p:cNvPr>
                <p:cNvSpPr txBox="1">
                  <a:spLocks noRot="1" noChangeAspect="1" noMove="1" noResize="1" noEditPoints="1" noAdjustHandles="1" noChangeArrowheads="1" noChangeShapeType="1" noTextEdit="1"/>
                </p:cNvSpPr>
                <p:nvPr/>
              </p:nvSpPr>
              <p:spPr>
                <a:xfrm>
                  <a:off x="1835236" y="3801880"/>
                  <a:ext cx="1765162" cy="692754"/>
                </a:xfrm>
                <a:prstGeom prst="rect">
                  <a:avLst/>
                </a:prstGeom>
                <a:blipFill>
                  <a:blip r:embed="rId11"/>
                  <a:stretch>
                    <a:fillRect b="-708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8312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FD43-9FD2-DE51-4AEB-C3F3865DB552}"/>
              </a:ext>
            </a:extLst>
          </p:cNvPr>
          <p:cNvSpPr>
            <a:spLocks noGrp="1"/>
          </p:cNvSpPr>
          <p:nvPr>
            <p:ph type="title"/>
          </p:nvPr>
        </p:nvSpPr>
        <p:spPr/>
        <p:txBody>
          <a:bodyPr/>
          <a:lstStyle/>
          <a:p>
            <a:r>
              <a:rPr lang="en-US" altLang="zh-CN" dirty="0"/>
              <a:t>Learning rate from 0.001 to 0.1, loss change</a:t>
            </a:r>
            <a:endParaRPr lang="zh-CN" altLang="en-US" dirty="0"/>
          </a:p>
        </p:txBody>
      </p:sp>
      <p:sp>
        <p:nvSpPr>
          <p:cNvPr id="4" name="Footer Placeholder 3">
            <a:extLst>
              <a:ext uri="{FF2B5EF4-FFF2-40B4-BE49-F238E27FC236}">
                <a16:creationId xmlns:a16="http://schemas.microsoft.com/office/drawing/2014/main" id="{856D5590-6A53-F044-9603-716B3796C46C}"/>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4695CF06-3B60-65F5-22BB-1D53F47381AE}"/>
              </a:ext>
            </a:extLst>
          </p:cNvPr>
          <p:cNvSpPr>
            <a:spLocks noGrp="1"/>
          </p:cNvSpPr>
          <p:nvPr>
            <p:ph type="sldNum" sz="quarter" idx="12"/>
          </p:nvPr>
        </p:nvSpPr>
        <p:spPr/>
        <p:txBody>
          <a:bodyPr/>
          <a:lstStyle/>
          <a:p>
            <a:fld id="{7E8AFECB-488C-4862-A863-69DB259C81CD}" type="slidenum">
              <a:rPr lang="en-AU" smtClean="0"/>
              <a:t>9</a:t>
            </a:fld>
            <a:endParaRPr lang="en-AU" dirty="0"/>
          </a:p>
        </p:txBody>
      </p:sp>
      <p:sp>
        <p:nvSpPr>
          <p:cNvPr id="10" name="TextBox 9">
            <a:extLst>
              <a:ext uri="{FF2B5EF4-FFF2-40B4-BE49-F238E27FC236}">
                <a16:creationId xmlns:a16="http://schemas.microsoft.com/office/drawing/2014/main" id="{FAA593D2-4776-1E97-A9C0-0FA03B629EC7}"/>
              </a:ext>
            </a:extLst>
          </p:cNvPr>
          <p:cNvSpPr txBox="1"/>
          <p:nvPr/>
        </p:nvSpPr>
        <p:spPr>
          <a:xfrm>
            <a:off x="1811861" y="5947425"/>
            <a:ext cx="763351" cy="369332"/>
          </a:xfrm>
          <a:prstGeom prst="rect">
            <a:avLst/>
          </a:prstGeom>
          <a:noFill/>
        </p:spPr>
        <p:txBody>
          <a:bodyPr wrap="none" rtlCol="0">
            <a:spAutoFit/>
          </a:bodyPr>
          <a:lstStyle/>
          <a:p>
            <a:r>
              <a:rPr lang="en-US" altLang="zh-CN" dirty="0"/>
              <a:t>0.001 </a:t>
            </a:r>
            <a:endParaRPr lang="zh-CN" altLang="en-US" dirty="0"/>
          </a:p>
        </p:txBody>
      </p:sp>
      <p:sp>
        <p:nvSpPr>
          <p:cNvPr id="30" name="TextBox 29">
            <a:extLst>
              <a:ext uri="{FF2B5EF4-FFF2-40B4-BE49-F238E27FC236}">
                <a16:creationId xmlns:a16="http://schemas.microsoft.com/office/drawing/2014/main" id="{8BA51846-F4BD-EA94-8AA5-A8E1584C08B0}"/>
              </a:ext>
            </a:extLst>
          </p:cNvPr>
          <p:cNvSpPr txBox="1"/>
          <p:nvPr/>
        </p:nvSpPr>
        <p:spPr>
          <a:xfrm>
            <a:off x="5930812" y="5917946"/>
            <a:ext cx="646331" cy="369332"/>
          </a:xfrm>
          <a:prstGeom prst="rect">
            <a:avLst/>
          </a:prstGeom>
          <a:noFill/>
        </p:spPr>
        <p:txBody>
          <a:bodyPr wrap="none" rtlCol="0">
            <a:spAutoFit/>
          </a:bodyPr>
          <a:lstStyle/>
          <a:p>
            <a:r>
              <a:rPr lang="en-US" altLang="zh-CN" dirty="0"/>
              <a:t>0.01 </a:t>
            </a:r>
            <a:endParaRPr lang="zh-CN" altLang="en-US" dirty="0"/>
          </a:p>
        </p:txBody>
      </p:sp>
      <p:sp>
        <p:nvSpPr>
          <p:cNvPr id="31" name="TextBox 30">
            <a:extLst>
              <a:ext uri="{FF2B5EF4-FFF2-40B4-BE49-F238E27FC236}">
                <a16:creationId xmlns:a16="http://schemas.microsoft.com/office/drawing/2014/main" id="{248DAE43-AB77-29D6-91F7-D01A5E7FDE12}"/>
              </a:ext>
            </a:extLst>
          </p:cNvPr>
          <p:cNvSpPr txBox="1"/>
          <p:nvPr/>
        </p:nvSpPr>
        <p:spPr>
          <a:xfrm>
            <a:off x="10030428" y="5906806"/>
            <a:ext cx="529312" cy="369332"/>
          </a:xfrm>
          <a:prstGeom prst="rect">
            <a:avLst/>
          </a:prstGeom>
          <a:noFill/>
        </p:spPr>
        <p:txBody>
          <a:bodyPr wrap="none" rtlCol="0">
            <a:spAutoFit/>
          </a:bodyPr>
          <a:lstStyle/>
          <a:p>
            <a:r>
              <a:rPr lang="en-US" altLang="zh-CN" dirty="0"/>
              <a:t>0.1 </a:t>
            </a:r>
            <a:endParaRPr lang="zh-CN" altLang="en-US" dirty="0"/>
          </a:p>
        </p:txBody>
      </p:sp>
      <p:pic>
        <p:nvPicPr>
          <p:cNvPr id="33" name="Picture 32" descr="A graph with blue lines&#10;&#10;AI-generated content may be incorrect.">
            <a:extLst>
              <a:ext uri="{FF2B5EF4-FFF2-40B4-BE49-F238E27FC236}">
                <a16:creationId xmlns:a16="http://schemas.microsoft.com/office/drawing/2014/main" id="{210D1C3D-97D1-9C49-8912-DBA209187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4320000" cy="1512165"/>
          </a:xfrm>
          <a:prstGeom prst="rect">
            <a:avLst/>
          </a:prstGeom>
        </p:spPr>
      </p:pic>
      <p:pic>
        <p:nvPicPr>
          <p:cNvPr id="35" name="Picture 34" descr="A graph of a graph&#10;&#10;AI-generated content may be incorrect.">
            <a:extLst>
              <a:ext uri="{FF2B5EF4-FFF2-40B4-BE49-F238E27FC236}">
                <a16:creationId xmlns:a16="http://schemas.microsoft.com/office/drawing/2014/main" id="{F251E764-AA4A-6AF3-A492-C25B6430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792" y="1700808"/>
            <a:ext cx="4320000" cy="3816424"/>
          </a:xfrm>
          <a:prstGeom prst="rect">
            <a:avLst/>
          </a:prstGeom>
        </p:spPr>
      </p:pic>
      <p:pic>
        <p:nvPicPr>
          <p:cNvPr id="37" name="Picture 36" descr="A graph with a line graph&#10;&#10;AI-generated content may be incorrect.">
            <a:extLst>
              <a:ext uri="{FF2B5EF4-FFF2-40B4-BE49-F238E27FC236}">
                <a16:creationId xmlns:a16="http://schemas.microsoft.com/office/drawing/2014/main" id="{83271C35-FB74-7EAD-5C4E-2F1FC7EDA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434" y="1612415"/>
            <a:ext cx="4320000" cy="4320000"/>
          </a:xfrm>
          <a:prstGeom prst="rect">
            <a:avLst/>
          </a:prstGeom>
        </p:spPr>
      </p:pic>
    </p:spTree>
    <p:extLst>
      <p:ext uri="{BB962C8B-B14F-4D97-AF65-F5344CB8AC3E}">
        <p14:creationId xmlns:p14="http://schemas.microsoft.com/office/powerpoint/2010/main" val="871358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Course name]  Expectations &amp;amp; Roles&amp;quot;&quot;/&gt;&lt;property id=&quot;20307&quot; value=&quot;262&quot;/&gt;&lt;/object&gt;&lt;object type=&quot;3&quot; unique_id=&quot;10005&quot;&gt;&lt;property id=&quot;20148&quot; value=&quot;5&quot;/&gt;&lt;property id=&quot;20300&quot; value=&quot;Slide 2 - &amp;quot;Welcome&amp;quot;&quot;/&gt;&lt;property id=&quot;20307&quot; value=&quot;263&quot;/&gt;&lt;/object&gt;&lt;object type=&quot;3&quot; unique_id=&quot;10006&quot;&gt;&lt;property id=&quot;20148&quot; value=&quot;5&quot;/&gt;&lt;property id=&quot;20300&quot; value=&quot;Slide 3 - &amp;quot;Teaching Staff&amp;quot;&quot;/&gt;&lt;property id=&quot;20307&quot; value=&quot;297&quot;/&gt;&lt;/object&gt;&lt;object type=&quot;3&quot; unique_id=&quot;10007&quot;&gt;&lt;property id=&quot;20148&quot; value=&quot;5&quot;/&gt;&lt;property id=&quot;20300&quot; value=&quot;Slide 4 - &amp;quot;Course organisation&amp;quot;&quot;/&gt;&lt;property id=&quot;20307&quot; value=&quot;287&quot;/&gt;&lt;/object&gt;&lt;object type=&quot;3&quot; unique_id=&quot;10008&quot;&gt;&lt;property id=&quot;20148&quot; value=&quot;5&quot;/&gt;&lt;property id=&quot;20300&quot; value=&quot;Slide 5 - &amp;quot;&amp;lt;name of course&amp;gt; &amp;quot;&quot;/&gt;&lt;property id=&quot;20307&quot; value=&quot;264&quot;/&gt;&lt;/object&gt;&lt;object type=&quot;3&quot; unique_id=&quot;10009&quot;&gt;&lt;property id=&quot;20148&quot; value=&quot;5&quot;/&gt;&lt;property id=&quot;20300&quot; value=&quot;Slide 6 - &amp;quot;Face to Face&amp;quot;&quot;/&gt;&lt;property id=&quot;20307&quot; value=&quot;298&quot;/&gt;&lt;/object&gt;&lt;object type=&quot;3&quot; unique_id=&quot;10010&quot;&gt;&lt;property id=&quot;20148&quot; value=&quot;5&quot;/&gt;&lt;property id=&quot;20300&quot; value=&quot;Slide 7 - &amp;quot;MyUni: online component&amp;quot;&quot;/&gt;&lt;property id=&quot;20307&quot; value=&quot;265&quot;/&gt;&lt;/object&gt;&lt;object type=&quot;3&quot; unique_id=&quot;10011&quot;&gt;&lt;property id=&quot;20148&quot; value=&quot;5&quot;/&gt;&lt;property id=&quot;20300&quot; value=&quot;Slide 8 - &amp;quot;Assessment&amp;quot;&quot;/&gt;&lt;property id=&quot;20307&quot; value=&quot;288&quot;/&gt;&lt;/object&gt;&lt;object type=&quot;3&quot; unique_id=&quot;10012&quot;&gt;&lt;property id=&quot;20148&quot; value=&quot;5&quot;/&gt;&lt;property id=&quot;20300&quot; value=&quot;Slide 9 - &amp;quot;Assessment&amp;quot;&quot;/&gt;&lt;property id=&quot;20307&quot; value=&quot;266&quot;/&gt;&lt;/object&gt;&lt;object type=&quot;3&quot; unique_id=&quot;10013&quot;&gt;&lt;property id=&quot;20148&quot; value=&quot;5&quot;/&gt;&lt;property id=&quot;20300&quot; value=&quot;Slide 10 - &amp;quot;How to submit your online assessments&amp;quot;&quot;/&gt;&lt;property id=&quot;20307&quot; value=&quot;267&quot;/&gt;&lt;/object&gt;&lt;object type=&quot;3&quot; unique_id=&quot;10014&quot;&gt;&lt;property id=&quot;20148&quot; value=&quot;5&quot;/&gt;&lt;property id=&quot;20300&quot; value=&quot;Slide 11 - &amp;quot;Problems with submitting your assignments online &amp;quot;&quot;/&gt;&lt;property id=&quot;20307&quot; value=&quot;269&quot;/&gt;&lt;/object&gt;&lt;object type=&quot;3&quot; unique_id=&quot;10015&quot;&gt;&lt;property id=&quot;20148&quot; value=&quot;5&quot;/&gt;&lt;property id=&quot;20300&quot; value=&quot;Slide 12 - &amp;quot;Late Submissions&amp;quot;&quot;/&gt;&lt;property id=&quot;20307&quot; value=&quot;268&quot;/&gt;&lt;/object&gt;&lt;object type=&quot;3&quot; unique_id=&quot;10016&quot;&gt;&lt;property id=&quot;20148&quot; value=&quot;5&quot;/&gt;&lt;property id=&quot;20300&quot; value=&quot;Slide 13 - &amp;quot;Participation in Discussion Forums&amp;quot;&quot;/&gt;&lt;property id=&quot;20307&quot; value=&quot;299&quot;/&gt;&lt;/object&gt;&lt;object type=&quot;3&quot; unique_id=&quot;10017&quot;&gt;&lt;property id=&quot;20148&quot; value=&quot;5&quot;/&gt;&lt;property id=&quot;20300&quot; value=&quot;Slide 14 - &amp;quot;Participation in Discussion Forums&amp;quot;&quot;/&gt;&lt;property id=&quot;20307&quot; value=&quot;272&quot;/&gt;&lt;/object&gt;&lt;object type=&quot;3&quot; unique_id=&quot;10018&quot;&gt;&lt;property id=&quot;20148&quot; value=&quot;5&quot;/&gt;&lt;property id=&quot;20300&quot; value=&quot;Slide 15 - &amp;quot;Example rubric for discussion board assessment&amp;quot;&quot;/&gt;&lt;property id=&quot;20307&quot; value=&quot;273&quot;/&gt;&lt;/object&gt;&lt;object type=&quot;3&quot; unique_id=&quot;10019&quot;&gt;&lt;property id=&quot;20148&quot; value=&quot;5&quot;/&gt;&lt;property id=&quot;20300&quot; value=&quot;Slide 16 - &amp;quot;Course &amp;amp; Assessment questions: Q&amp;amp;A Discussion Board &amp;quot;&quot;/&gt;&lt;property id=&quot;20307&quot; value=&quot;289&quot;/&gt;&lt;/object&gt;&lt;object type=&quot;3&quot; unique_id=&quot;10020&quot;&gt;&lt;property id=&quot;20148&quot; value=&quot;5&quot;/&gt;&lt;property id=&quot;20300&quot; value=&quot;Slide 17 - &amp;quot;Questions &amp;amp; Answers&amp;quot;&quot;/&gt;&lt;property id=&quot;20307&quot; value=&quot;270&quot;/&gt;&lt;/object&gt;&lt;object type=&quot;3&quot; unique_id=&quot;10021&quot;&gt;&lt;property id=&quot;20148&quot; value=&quot;5&quot;/&gt;&lt;property id=&quot;20300&quot; value=&quot;Slide 18 - &amp;quot;Netiquette &amp;quot;&quot;/&gt;&lt;property id=&quot;20307&quot; value=&quot;271&quot;/&gt;&lt;/object&gt;&lt;object type=&quot;3&quot; unique_id=&quot;10022&quot;&gt;&lt;property id=&quot;20148&quot; value=&quot;5&quot;/&gt;&lt;property id=&quot;20300&quot; value=&quot;Slide 19 - &amp;quot;Learning Support&amp;quot;&quot;/&gt;&lt;property id=&quot;20307&quot; value=&quot;290&quot;/&gt;&lt;/object&gt;&lt;object type=&quot;3&quot; unique_id=&quot;10023&quot;&gt;&lt;property id=&quot;20148&quot; value=&quot;5&quot;/&gt;&lt;property id=&quot;20300&quot; value=&quot;Slide 20 - &amp;quot;University Library &amp;quot;&quot;/&gt;&lt;property id=&quot;20307&quot; value=&quot;274&quot;/&gt;&lt;/object&gt;&lt;object type=&quot;3&quot; unique_id=&quot;10024&quot;&gt;&lt;property id=&quot;20148&quot; value=&quot;5&quot;/&gt;&lt;property id=&quot;20300&quot; value=&quot;Slide 21 - &amp;quot;Academic Writing: The Writing Centre&amp;quot;&quot;/&gt;&lt;property id=&quot;20307&quot; value=&quot;276&quot;/&gt;&lt;/object&gt;&lt;object type=&quot;3&quot; unique_id=&quot;10025&quot;&gt;&lt;property id=&quot;20148&quot; value=&quot;5&quot;/&gt;&lt;property id=&quot;20300&quot; value=&quot;Slide 22 - &amp;quot;Academic Skills&amp;quot;&quot;/&gt;&lt;property id=&quot;20307&quot; value=&quot;295&quot;/&gt;&lt;/object&gt;&lt;object type=&quot;3&quot; unique_id=&quot;10026&quot;&gt;&lt;property id=&quot;20148&quot; value=&quot;5&quot;/&gt;&lt;property id=&quot;20300&quot; value=&quot;Slide 23 - &amp;quot;English for Uni&amp;quot;&quot;/&gt;&lt;property id=&quot;20307&quot; value=&quot;279&quot;/&gt;&lt;/object&gt;&lt;object type=&quot;3&quot; unique_id=&quot;10027&quot;&gt;&lt;property id=&quot;20148&quot; value=&quot;5&quot;/&gt;&lt;property id=&quot;20300&quot; value=&quot;Slide 24 - &amp;quot;The Maths Learning Centre&amp;quot;&quot;/&gt;&lt;property id=&quot;20307&quot; value=&quot;278&quot;/&gt;&lt;/object&gt;&lt;object type=&quot;3&quot; unique_id=&quot;10028&quot;&gt;&lt;property id=&quot;20148&quot; value=&quot;5&quot;/&gt;&lt;property id=&quot;20300&quot; value=&quot;Slide 25 - &amp;quot;Academic Integrity&amp;quot;&quot;/&gt;&lt;property id=&quot;20307&quot; value=&quot;291&quot;/&gt;&lt;/object&gt;&lt;object type=&quot;3&quot; unique_id=&quot;10029&quot;&gt;&lt;property id=&quot;20148&quot; value=&quot;5&quot;/&gt;&lt;property id=&quot;20300&quot; value=&quot;Slide 26 - &amp;quot;Academic Integrity&amp;quot;&quot;/&gt;&lt;property id=&quot;20307&quot; value=&quot;275&quot;/&gt;&lt;/object&gt;&lt;object type=&quot;3&quot; unique_id=&quot;10030&quot;&gt;&lt;property id=&quot;20148&quot; value=&quot;5&quot;/&gt;&lt;property id=&quot;20300&quot; value=&quot;Slide 27 - &amp;quot;Student Support &amp;amp; Resources&amp;quot;&quot;/&gt;&lt;property id=&quot;20307&quot; value=&quot;292&quot;/&gt;&lt;/object&gt;&lt;object type=&quot;3&quot; unique_id=&quot;10031&quot;&gt;&lt;property id=&quot;20148&quot; value=&quot;5&quot;/&gt;&lt;property id=&quot;20300&quot; value=&quot;Slide 28 - &amp;quot;‘Digital Toolkit’ MyUni course&amp;quot;&quot;/&gt;&lt;property id=&quot;20307&quot; value=&quot;280&quot;/&gt;&lt;/object&gt;&lt;object type=&quot;3&quot; unique_id=&quot;10032&quot;&gt;&lt;property id=&quot;20148&quot; value=&quot;5&quot;/&gt;&lt;property id=&quot;20300&quot; value=&quot;Slide 29 - &amp;quot;Getting HELP in the Faculty&amp;quot;&quot;/&gt;&lt;property id=&quot;20307&quot; value=&quot;293&quot;/&gt;&lt;/object&gt;&lt;object type=&quot;3&quot; unique_id=&quot;10033&quot;&gt;&lt;property id=&quot;20148&quot; value=&quot;5&quot;/&gt;&lt;property id=&quot;20300&quot; value=&quot;Slide 30 - &amp;quot;MyUni Support&amp;quot;&quot;/&gt;&lt;property id=&quot;20307&quot; value=&quot;294&quot;/&gt;&lt;/object&gt;&lt;object type=&quot;3&quot; unique_id=&quot;10034&quot;&gt;&lt;property id=&quot;20148&quot; value=&quot;5&quot;/&gt;&lt;property id=&quot;20300&quot; value=&quot;Slide 31 - &amp;quot;We hope you enjoy this course&amp;quot;&quot;/&gt;&lt;property id=&quot;20307&quot; value=&quot;283&quot;/&gt;&lt;/object&gt;&lt;/object&gt;&lt;object type=&quot;8&quot; unique_id=&quot;10068&quot;&gt;&lt;/object&gt;&lt;/object&gt;&lt;/database&gt;"/>
  <p:tag name="SECTOMILLISECCONVERTED" val="1"/>
</p:tagLst>
</file>

<file path=ppt/theme/theme1.xml><?xml version="1.0" encoding="utf-8"?>
<a:theme xmlns:a="http://schemas.openxmlformats.org/drawingml/2006/main" name="UoA_PPT2">
  <a:themeElements>
    <a:clrScheme name="Custom UofA">
      <a:dk1>
        <a:sysClr val="windowText" lastClr="000000"/>
      </a:dk1>
      <a:lt1>
        <a:sysClr val="window" lastClr="FFFFFF"/>
      </a:lt1>
      <a:dk2>
        <a:srgbClr val="0F497B"/>
      </a:dk2>
      <a:lt2>
        <a:srgbClr val="EEECE1"/>
      </a:lt2>
      <a:accent1>
        <a:srgbClr val="005A9C"/>
      </a:accent1>
      <a:accent2>
        <a:srgbClr val="ED1C2E"/>
      </a:accent2>
      <a:accent3>
        <a:srgbClr val="B38808"/>
      </a:accent3>
      <a:accent4>
        <a:srgbClr val="4391CA"/>
      </a:accent4>
      <a:accent5>
        <a:srgbClr val="C7DAEA"/>
      </a:accent5>
      <a:accent6>
        <a:srgbClr val="D6B400"/>
      </a:accent6>
      <a:hlink>
        <a:srgbClr val="0070C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1604331B18C24CBD1693F8F74252C5" ma:contentTypeVersion="17" ma:contentTypeDescription="Create a new document." ma:contentTypeScope="" ma:versionID="cb0335993d3202310ca0960e99322eca">
  <xsd:schema xmlns:xsd="http://www.w3.org/2001/XMLSchema" xmlns:xs="http://www.w3.org/2001/XMLSchema" xmlns:p="http://schemas.microsoft.com/office/2006/metadata/properties" xmlns:ns3="4312efc3-c648-43ce-977a-de644b210e41" xmlns:ns4="937e8ebf-9b62-4ffd-912d-ead9e50398e0" targetNamespace="http://schemas.microsoft.com/office/2006/metadata/properties" ma:root="true" ma:fieldsID="967f074273b47f01d3baf2fd64de0e34" ns3:_="" ns4:_="">
    <xsd:import namespace="4312efc3-c648-43ce-977a-de644b210e41"/>
    <xsd:import namespace="937e8ebf-9b62-4ffd-912d-ead9e50398e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2efc3-c648-43ce-977a-de644b210e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7e8ebf-9b62-4ffd-912d-ead9e5039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312efc3-c648-43ce-977a-de644b210e41" xsi:nil="true"/>
  </documentManagement>
</p:properties>
</file>

<file path=customXml/itemProps1.xml><?xml version="1.0" encoding="utf-8"?>
<ds:datastoreItem xmlns:ds="http://schemas.openxmlformats.org/officeDocument/2006/customXml" ds:itemID="{5C77677B-AF7B-495F-9F0A-66DB177C7E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2efc3-c648-43ce-977a-de644b210e41"/>
    <ds:schemaRef ds:uri="937e8ebf-9b62-4ffd-912d-ead9e5039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A6C123-5C18-42D6-B999-F2A20FD4DD7F}">
  <ds:schemaRefs>
    <ds:schemaRef ds:uri="http://schemas.microsoft.com/sharepoint/v3/contenttype/forms"/>
  </ds:schemaRefs>
</ds:datastoreItem>
</file>

<file path=customXml/itemProps3.xml><?xml version="1.0" encoding="utf-8"?>
<ds:datastoreItem xmlns:ds="http://schemas.openxmlformats.org/officeDocument/2006/customXml" ds:itemID="{2DD81F15-A484-46DF-86E7-BF82D36BD624}">
  <ds:schemaRefs>
    <ds:schemaRef ds:uri="http://www.w3.org/XML/1998/namespace"/>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937e8ebf-9b62-4ffd-912d-ead9e50398e0"/>
    <ds:schemaRef ds:uri="4312efc3-c648-43ce-977a-de644b210e41"/>
  </ds:schemaRefs>
</ds:datastoreItem>
</file>

<file path=docProps/app.xml><?xml version="1.0" encoding="utf-8"?>
<Properties xmlns="http://schemas.openxmlformats.org/officeDocument/2006/extended-properties" xmlns:vt="http://schemas.openxmlformats.org/officeDocument/2006/docPropsVTypes">
  <Template>UoA_PPT2.potx</Template>
  <TotalTime>20212</TotalTime>
  <Words>783</Words>
  <Application>Microsoft Office PowerPoint</Application>
  <PresentationFormat>Widescreen</PresentationFormat>
  <Paragraphs>259</Paragraphs>
  <Slides>34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Book Antiqua</vt:lpstr>
      <vt:lpstr>Calibri</vt:lpstr>
      <vt:lpstr>Cambria Math</vt:lpstr>
      <vt:lpstr>Georgia</vt:lpstr>
      <vt:lpstr>UoA_PPT2</vt:lpstr>
      <vt:lpstr>COMP SCI 3007/7059/7659  Artificial Intelligence Understanding Neural Networks Dr Zhibin Liao</vt:lpstr>
      <vt:lpstr>Acknowledgement of Country</vt:lpstr>
      <vt:lpstr>Outline</vt:lpstr>
      <vt:lpstr>Datasets</vt:lpstr>
      <vt:lpstr>Model - Perceptron with 1 output node</vt:lpstr>
      <vt:lpstr>Solve the problem (define your training loop)</vt:lpstr>
      <vt:lpstr>Loss function (Criterion) – Binary Cross Entropy</vt:lpstr>
      <vt:lpstr>Optimizer - SGD</vt:lpstr>
      <vt:lpstr>Learning rate from 0.001 to 0.1, loss change</vt:lpstr>
      <vt:lpstr>Learning rate from 0.001 to 0.1, accuracy change</vt:lpstr>
      <vt:lpstr>Visualising the weights (No bias) lr 0.001</vt:lpstr>
      <vt:lpstr>Visualising the weights (No bias) lr 0.01</vt:lpstr>
      <vt:lpstr>Visualising the weights (No bias) lr 0.1</vt:lpstr>
      <vt:lpstr>Visualising the weights (No bias) lr 0.1</vt:lpstr>
      <vt:lpstr>Visualising the weights (No bias) lr 1</vt:lpstr>
      <vt:lpstr>Visualising the weight space (no bias)</vt:lpstr>
      <vt:lpstr>Visualising the weights (No bias) – in weight space</vt:lpstr>
      <vt:lpstr>How about lr=1 then</vt:lpstr>
      <vt:lpstr>Nonlinear problem</vt:lpstr>
      <vt:lpstr>Learning rate from 0.001 to 0.1, loss change</vt:lpstr>
      <vt:lpstr>Learning rate from 0.001 to 0.1, accuracy change</vt:lpstr>
      <vt:lpstr>Learning rate from 0.001 to 0.1, weight space travel change</vt:lpstr>
      <vt:lpstr>Learning rate 0.1</vt:lpstr>
      <vt:lpstr>How about lr=1? We are on to something!</vt:lpstr>
      <vt:lpstr>How about lr=5? We did it!</vt:lpstr>
      <vt:lpstr>What minimum network structure can solve this?</vt:lpstr>
      <vt:lpstr>What minimum network structure can solve this?</vt:lpstr>
      <vt:lpstr>Loss and Accuracy</vt:lpstr>
      <vt:lpstr>Longer training? Sure, 50 epochs</vt:lpstr>
      <vt:lpstr>How does the training look like (30 epochs)?</vt:lpstr>
      <vt:lpstr>Softmax network -&gt; Sigmoid network (binary classification)</vt:lpstr>
      <vt:lpstr>Softmax network on dataset 1</vt:lpstr>
      <vt:lpstr>Softmax to Sigmoid network</vt:lpstr>
      <vt:lpstr>Conclusion</vt:lpstr>
    </vt:vector>
  </TitlesOfParts>
  <Company>The University of Adelaide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a1013432</dc:creator>
  <cp:lastModifiedBy>Zhibin Liao</cp:lastModifiedBy>
  <cp:revision>612</cp:revision>
  <cp:lastPrinted>2018-07-20T13:49:19Z</cp:lastPrinted>
  <dcterms:created xsi:type="dcterms:W3CDTF">2012-09-13T03:45:37Z</dcterms:created>
  <dcterms:modified xsi:type="dcterms:W3CDTF">2025-05-21T16:29:49Z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0x010100961604331B18C24CBD1693F8F74252C5</vt:lpwstr>
  </property>
</Properties>
</file>